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/communi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Install </a:t>
            </a:r>
            <a:r>
              <a:rPr lang="en-US" sz="1200" dirty="0" err="1"/>
              <a:t>MongoDB</a:t>
            </a:r>
            <a:r>
              <a:rPr lang="en-US" sz="1200" dirty="0"/>
              <a:t> On Windows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8526" y="1295400"/>
            <a:ext cx="5766948" cy="267765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https://www.mongodb.com/download-center/community</a:t>
            </a:r>
            <a:r>
              <a:rPr lang="en-US" sz="1200" dirty="0"/>
              <a:t>   - Link to Download MongoDB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C:\MongoDB\Server\3.6\bin&gt;mongod.exe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C:\MongoDB\Server\3.6\bin&gt;mongo.exe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db.help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db.version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db.stats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dirty="0"/>
              <a:t>&gt; </a:t>
            </a:r>
            <a:r>
              <a:rPr lang="en-US" sz="1200" dirty="0" err="1"/>
              <a:t>db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62A13-6F17-4FC3-9564-336DE8585BD8}"/>
              </a:ext>
            </a:extLst>
          </p:cNvPr>
          <p:cNvSpPr txBox="1"/>
          <p:nvPr/>
        </p:nvSpPr>
        <p:spPr>
          <a:xfrm>
            <a:off x="1688526" y="930132"/>
            <a:ext cx="81086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Key Notes</a:t>
            </a:r>
          </a:p>
        </p:txBody>
      </p:sp>
    </p:spTree>
    <p:extLst>
      <p:ext uri="{BB962C8B-B14F-4D97-AF65-F5344CB8AC3E}">
        <p14:creationId xmlns:p14="http://schemas.microsoft.com/office/powerpoint/2010/main" val="339230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83776</TotalTime>
  <Words>67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9333</cp:revision>
  <dcterms:created xsi:type="dcterms:W3CDTF">2006-08-16T00:00:00Z</dcterms:created>
  <dcterms:modified xsi:type="dcterms:W3CDTF">2020-09-15T10:02:16Z</dcterms:modified>
</cp:coreProperties>
</file>