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Install </a:t>
            </a:r>
            <a:r>
              <a:rPr lang="en-US" sz="1200" dirty="0" err="1"/>
              <a:t>MongoDB</a:t>
            </a:r>
            <a:r>
              <a:rPr lang="en-US" sz="1200" dirty="0"/>
              <a:t> 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8526" y="1295400"/>
            <a:ext cx="5766948" cy="267765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https://www.mongodb.com/download-center/community</a:t>
            </a:r>
            <a:r>
              <a:rPr lang="en-US" sz="1200" dirty="0"/>
              <a:t>   - Link to Download MongoDB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C:\mongodb_3.6.20\bin&gt;mongod.exe</a:t>
            </a:r>
          </a:p>
          <a:p>
            <a:endParaRPr lang="en-US" sz="1200" dirty="0"/>
          </a:p>
          <a:p>
            <a:r>
              <a:rPr lang="en-US" sz="1200" dirty="0"/>
              <a:t>C:\mongodb_3.6.20\bin&gt;mongo.exe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db.help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db.version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db.stats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62A13-6F17-4FC3-9564-336DE8585BD8}"/>
              </a:ext>
            </a:extLst>
          </p:cNvPr>
          <p:cNvSpPr txBox="1"/>
          <p:nvPr/>
        </p:nvSpPr>
        <p:spPr>
          <a:xfrm>
            <a:off x="1688526" y="930132"/>
            <a:ext cx="81086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Key Notes</a:t>
            </a:r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83749</TotalTime>
  <Words>62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9332</cp:revision>
  <dcterms:created xsi:type="dcterms:W3CDTF">2006-08-16T00:00:00Z</dcterms:created>
  <dcterms:modified xsi:type="dcterms:W3CDTF">2020-09-15T09:32:59Z</dcterms:modified>
</cp:coreProperties>
</file>