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64" r:id="rId2"/>
    <p:sldId id="469" r:id="rId3"/>
    <p:sldId id="470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312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0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29000" y="48321"/>
            <a:ext cx="20574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Data Modelling in MongoDB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CAD07E-748A-450E-9AA4-14B3DB118530}"/>
              </a:ext>
            </a:extLst>
          </p:cNvPr>
          <p:cNvSpPr/>
          <p:nvPr/>
        </p:nvSpPr>
        <p:spPr>
          <a:xfrm>
            <a:off x="126392" y="1295400"/>
            <a:ext cx="3429000" cy="6858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Structure of the documents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Relationships between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5CDB60-7934-4DD8-8082-0277AD34AE38}"/>
              </a:ext>
            </a:extLst>
          </p:cNvPr>
          <p:cNvSpPr txBox="1"/>
          <p:nvPr/>
        </p:nvSpPr>
        <p:spPr>
          <a:xfrm>
            <a:off x="126392" y="914400"/>
            <a:ext cx="225157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Key of Data Modelling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BF036B-0E6A-4DAA-9900-2BFDAB54EEE2}"/>
              </a:ext>
            </a:extLst>
          </p:cNvPr>
          <p:cNvSpPr/>
          <p:nvPr/>
        </p:nvSpPr>
        <p:spPr>
          <a:xfrm>
            <a:off x="2377969" y="3854331"/>
            <a:ext cx="6330531" cy="3810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 can represent the relationships using </a:t>
            </a:r>
            <a:r>
              <a:rPr lang="en-US" sz="1600" dirty="0">
                <a:solidFill>
                  <a:srgbClr val="FF0000"/>
                </a:solidFill>
              </a:rPr>
              <a:t>References</a:t>
            </a:r>
            <a:r>
              <a:rPr lang="en-US" sz="1600" dirty="0"/>
              <a:t> or </a:t>
            </a:r>
            <a:r>
              <a:rPr lang="en-US" sz="1600" dirty="0">
                <a:solidFill>
                  <a:srgbClr val="FF0000"/>
                </a:solidFill>
              </a:rPr>
              <a:t>Embedded Data</a:t>
            </a:r>
          </a:p>
        </p:txBody>
      </p:sp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F2180B-F8E8-4CAA-9E9F-2C74F8D35ED6}"/>
              </a:ext>
            </a:extLst>
          </p:cNvPr>
          <p:cNvSpPr/>
          <p:nvPr/>
        </p:nvSpPr>
        <p:spPr>
          <a:xfrm>
            <a:off x="3200400" y="48321"/>
            <a:ext cx="2286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 Data Modeling using References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249BDA-1BAD-4955-9E7E-E6D0CC4246A4}"/>
              </a:ext>
            </a:extLst>
          </p:cNvPr>
          <p:cNvSpPr/>
          <p:nvPr/>
        </p:nvSpPr>
        <p:spPr>
          <a:xfrm>
            <a:off x="128013" y="2209800"/>
            <a:ext cx="2740025" cy="1371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rgbClr val="FF0000"/>
                </a:solidFill>
              </a:rPr>
              <a:t>_id: 100</a:t>
            </a:r>
            <a:r>
              <a:rPr lang="en-US" sz="1600" dirty="0"/>
              <a:t>,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employee_Name:”Peter</a:t>
            </a:r>
            <a:r>
              <a:rPr lang="en-US" sz="1600" dirty="0"/>
              <a:t>”,</a:t>
            </a:r>
          </a:p>
          <a:p>
            <a:r>
              <a:rPr lang="en-US" sz="1600" dirty="0"/>
              <a:t>    age:35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20560-9E51-4B19-8043-72D2995A7B7E}"/>
              </a:ext>
            </a:extLst>
          </p:cNvPr>
          <p:cNvSpPr txBox="1"/>
          <p:nvPr/>
        </p:nvSpPr>
        <p:spPr>
          <a:xfrm>
            <a:off x="128013" y="1892417"/>
            <a:ext cx="148861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Employee Document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6C1447-44B4-4B62-A20D-26D2C7702AAD}"/>
              </a:ext>
            </a:extLst>
          </p:cNvPr>
          <p:cNvSpPr/>
          <p:nvPr/>
        </p:nvSpPr>
        <p:spPr>
          <a:xfrm>
            <a:off x="5297646" y="792007"/>
            <a:ext cx="2817178" cy="1556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    _id: 5000,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 employee_id=100</a:t>
            </a:r>
            <a:r>
              <a:rPr lang="en-US" sz="1600" dirty="0">
                <a:solidFill>
                  <a:schemeClr val="tx1"/>
                </a:solidFill>
              </a:rPr>
              <a:t>,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city:”Bangalore</a:t>
            </a:r>
            <a:r>
              <a:rPr lang="en-US" sz="1600" dirty="0"/>
              <a:t>”,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country:”India</a:t>
            </a:r>
            <a:r>
              <a:rPr lang="en-US" sz="1600" dirty="0"/>
              <a:t>”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1D42E4-2493-489E-8702-9A3ADC1FAD0B}"/>
              </a:ext>
            </a:extLst>
          </p:cNvPr>
          <p:cNvSpPr txBox="1"/>
          <p:nvPr/>
        </p:nvSpPr>
        <p:spPr>
          <a:xfrm>
            <a:off x="5295424" y="422596"/>
            <a:ext cx="137223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Address Document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3B1773-012E-43F3-8A46-77B80A811000}"/>
              </a:ext>
            </a:extLst>
          </p:cNvPr>
          <p:cNvSpPr/>
          <p:nvPr/>
        </p:nvSpPr>
        <p:spPr>
          <a:xfrm>
            <a:off x="5317101" y="3276600"/>
            <a:ext cx="2817178" cy="1556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    _id: 20000,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 employee_id=100</a:t>
            </a:r>
            <a:r>
              <a:rPr lang="en-US" sz="1600" dirty="0">
                <a:solidFill>
                  <a:schemeClr val="tx1"/>
                </a:solidFill>
              </a:rPr>
              <a:t>,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</a:p>
          <a:p>
            <a:r>
              <a:rPr lang="en-US" sz="1600" dirty="0"/>
              <a:t>    mobile_no:9999900009,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email_id:”ram@yahoo.com</a:t>
            </a:r>
            <a:r>
              <a:rPr lang="en-US" sz="1600" dirty="0"/>
              <a:t>”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91F131-A93A-471A-9C7B-B96E13261AEB}"/>
              </a:ext>
            </a:extLst>
          </p:cNvPr>
          <p:cNvSpPr txBox="1"/>
          <p:nvPr/>
        </p:nvSpPr>
        <p:spPr>
          <a:xfrm>
            <a:off x="5314879" y="2907189"/>
            <a:ext cx="135498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Contact Document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4F9B66-FE20-4BA0-8568-DE97DEB09A64}"/>
              </a:ext>
            </a:extLst>
          </p:cNvPr>
          <p:cNvCxnSpPr>
            <a:cxnSpLocks/>
          </p:cNvCxnSpPr>
          <p:nvPr/>
        </p:nvCxnSpPr>
        <p:spPr>
          <a:xfrm flipV="1">
            <a:off x="1066800" y="1500949"/>
            <a:ext cx="4495800" cy="1179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8B4723-3FA7-4795-8C23-97CDEDA5E6F8}"/>
              </a:ext>
            </a:extLst>
          </p:cNvPr>
          <p:cNvCxnSpPr>
            <a:cxnSpLocks/>
          </p:cNvCxnSpPr>
          <p:nvPr/>
        </p:nvCxnSpPr>
        <p:spPr>
          <a:xfrm>
            <a:off x="1066800" y="2680601"/>
            <a:ext cx="4572000" cy="1247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70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E6519E-128A-45C0-B7DD-FFEFE30A4548}"/>
              </a:ext>
            </a:extLst>
          </p:cNvPr>
          <p:cNvSpPr/>
          <p:nvPr/>
        </p:nvSpPr>
        <p:spPr>
          <a:xfrm>
            <a:off x="1165630" y="960680"/>
            <a:ext cx="6669145" cy="390614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_id: 100</a:t>
            </a:r>
            <a:r>
              <a:rPr lang="en-US" sz="1600" dirty="0"/>
              <a:t>,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employee_Name:”Peter</a:t>
            </a:r>
            <a:r>
              <a:rPr lang="en-US" sz="1600" dirty="0"/>
              <a:t>”,</a:t>
            </a:r>
          </a:p>
          <a:p>
            <a:r>
              <a:rPr lang="en-US" sz="1600" dirty="0"/>
              <a:t>    age:35,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address: {</a:t>
            </a: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             _id: 5000,</a:t>
            </a: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             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city:”Bangalore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”,</a:t>
            </a: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             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country:”India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”</a:t>
            </a: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  }</a:t>
            </a:r>
            <a:r>
              <a:rPr lang="en-US" sz="1600" dirty="0"/>
              <a:t>,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rgbClr val="002060"/>
                </a:solidFill>
              </a:rPr>
              <a:t>contact: {</a:t>
            </a:r>
          </a:p>
          <a:p>
            <a:r>
              <a:rPr lang="en-US" sz="1600" dirty="0">
                <a:solidFill>
                  <a:srgbClr val="002060"/>
                </a:solidFill>
              </a:rPr>
              <a:t>	_id: 20000,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                mobile_no:9999900009,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                </a:t>
            </a:r>
            <a:r>
              <a:rPr lang="en-US" sz="1600" dirty="0" err="1">
                <a:solidFill>
                  <a:srgbClr val="002060"/>
                </a:solidFill>
              </a:rPr>
              <a:t>email_id:”ram@yahoo.com</a:t>
            </a:r>
            <a:r>
              <a:rPr lang="en-US" sz="1600" dirty="0">
                <a:solidFill>
                  <a:srgbClr val="002060"/>
                </a:solidFill>
              </a:rPr>
              <a:t>”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  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512C00-2430-4A96-9C83-567DF47ED0CA}"/>
              </a:ext>
            </a:extLst>
          </p:cNvPr>
          <p:cNvSpPr txBox="1"/>
          <p:nvPr/>
        </p:nvSpPr>
        <p:spPr>
          <a:xfrm>
            <a:off x="1154281" y="617151"/>
            <a:ext cx="148861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Employee Document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4E67F5D-D99E-4D6F-8F9A-4CA906C2585E}"/>
              </a:ext>
            </a:extLst>
          </p:cNvPr>
          <p:cNvSpPr/>
          <p:nvPr/>
        </p:nvSpPr>
        <p:spPr>
          <a:xfrm>
            <a:off x="3643775" y="2095744"/>
            <a:ext cx="228600" cy="1066800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F20D3D76-D4AD-4902-9F46-85121C66F53C}"/>
              </a:ext>
            </a:extLst>
          </p:cNvPr>
          <p:cNvSpPr/>
          <p:nvPr/>
        </p:nvSpPr>
        <p:spPr>
          <a:xfrm>
            <a:off x="4786775" y="3328843"/>
            <a:ext cx="381000" cy="105290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C940C8-6D1C-476B-9E9B-E7D39B4F44FF}"/>
              </a:ext>
            </a:extLst>
          </p:cNvPr>
          <p:cNvSpPr txBox="1"/>
          <p:nvPr/>
        </p:nvSpPr>
        <p:spPr>
          <a:xfrm>
            <a:off x="3876521" y="2440927"/>
            <a:ext cx="2082365" cy="276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Address embedded Document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9C61ED-44F7-4770-B373-752D24D48F82}"/>
              </a:ext>
            </a:extLst>
          </p:cNvPr>
          <p:cNvSpPr txBox="1"/>
          <p:nvPr/>
        </p:nvSpPr>
        <p:spPr>
          <a:xfrm>
            <a:off x="5167775" y="3716793"/>
            <a:ext cx="2065117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Contact embedded Document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A91B11-C6E7-4368-8D72-AB8116FBB48F}"/>
              </a:ext>
            </a:extLst>
          </p:cNvPr>
          <p:cNvSpPr/>
          <p:nvPr/>
        </p:nvSpPr>
        <p:spPr>
          <a:xfrm>
            <a:off x="3124200" y="21837"/>
            <a:ext cx="261836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 Data Modeling using Embedded Data</a:t>
            </a:r>
          </a:p>
        </p:txBody>
      </p:sp>
    </p:spTree>
    <p:extLst>
      <p:ext uri="{BB962C8B-B14F-4D97-AF65-F5344CB8AC3E}">
        <p14:creationId xmlns:p14="http://schemas.microsoft.com/office/powerpoint/2010/main" val="2803235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84166</TotalTime>
  <Words>202</Words>
  <Application>Microsoft Office PowerPoint</Application>
  <PresentationFormat>Custom</PresentationFormat>
  <Paragraphs>48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9729</cp:revision>
  <dcterms:created xsi:type="dcterms:W3CDTF">2006-08-16T00:00:00Z</dcterms:created>
  <dcterms:modified xsi:type="dcterms:W3CDTF">2020-11-18T10:43:59Z</dcterms:modified>
</cp:coreProperties>
</file>