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624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Updating Documents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D8B93-ABF5-42B5-84FE-53B9D423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1480993"/>
            <a:ext cx="890711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46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9698</cp:revision>
  <dcterms:created xsi:type="dcterms:W3CDTF">2006-08-16T00:00:00Z</dcterms:created>
  <dcterms:modified xsi:type="dcterms:W3CDTF">2020-11-10T13:42:14Z</dcterms:modified>
</cp:coreProperties>
</file>