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2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9/24/2020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ms.litixsoft.d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67000" y="35738"/>
            <a:ext cx="3200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Install Mongo Management Studio On Windows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2605" y="46513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http://mms.litixsoft.de/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69B2BD-E5DD-432D-981F-9D524F34A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75" y="934518"/>
            <a:ext cx="8534400" cy="392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09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83500</TotalTime>
  <Words>15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9330</cp:revision>
  <dcterms:created xsi:type="dcterms:W3CDTF">2006-08-16T00:00:00Z</dcterms:created>
  <dcterms:modified xsi:type="dcterms:W3CDTF">2020-09-24T09:12:08Z</dcterms:modified>
</cp:coreProperties>
</file>