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pa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Install Mongo compass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8" y="617537"/>
            <a:ext cx="5593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https://www.mongodb.com/try/download/compass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C063E-106F-43E4-9F2C-256FF328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4" y="1123055"/>
            <a:ext cx="8150225" cy="37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83500</TotalTime>
  <Words>19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9329</cp:revision>
  <dcterms:created xsi:type="dcterms:W3CDTF">2006-08-16T00:00:00Z</dcterms:created>
  <dcterms:modified xsi:type="dcterms:W3CDTF">2020-09-24T05:39:53Z</dcterms:modified>
</cp:coreProperties>
</file>