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Studio 3T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575" y="585272"/>
            <a:ext cx="3425825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https://robomongo.org/download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43778-CB7D-4785-A585-68ABEE06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7643"/>
            <a:ext cx="9144000" cy="3814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D8E33A-78C0-418D-8897-C19D075BA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4384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83812</TotalTime>
  <Words>13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9329</cp:revision>
  <dcterms:created xsi:type="dcterms:W3CDTF">2006-08-16T00:00:00Z</dcterms:created>
  <dcterms:modified xsi:type="dcterms:W3CDTF">2020-09-24T05:41:04Z</dcterms:modified>
</cp:coreProperties>
</file>