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Install Robo 3T </a:t>
            </a:r>
            <a:r>
              <a:rPr lang="en-US" sz="1200" dirty="0"/>
              <a:t>On Windows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5575" y="585272"/>
            <a:ext cx="3425825" cy="36933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https://robomongo.org/download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143778-CB7D-4785-A585-68ABEE068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67643"/>
            <a:ext cx="9144000" cy="381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0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83783</TotalTime>
  <Words>13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9329</cp:revision>
  <dcterms:created xsi:type="dcterms:W3CDTF">2006-08-16T00:00:00Z</dcterms:created>
  <dcterms:modified xsi:type="dcterms:W3CDTF">2020-09-24T05:40:45Z</dcterms:modified>
</cp:coreProperties>
</file>