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58" r:id="rId2"/>
    <p:sldId id="461" r:id="rId3"/>
    <p:sldId id="460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78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05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56326" y="35738"/>
            <a:ext cx="3200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Difference between SOAP v1.1 and SOAP v1.2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910CDF-7835-4CC9-82A0-240FF5280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676400"/>
            <a:ext cx="1786580" cy="125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56326" y="35738"/>
            <a:ext cx="3200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Difference between SOAP v1.1 and SOAP v1.2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9CA0C9-742F-4BA2-AFBF-A521C45CB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491618"/>
            <a:ext cx="3273425" cy="15525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B32F24-26C1-40C0-861E-8151A7DBA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4457" y="491618"/>
            <a:ext cx="4801270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632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3853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What is a Web Service?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814F47-9AEB-4F39-B213-9D56600A44AE}"/>
              </a:ext>
            </a:extLst>
          </p:cNvPr>
          <p:cNvSpPr/>
          <p:nvPr/>
        </p:nvSpPr>
        <p:spPr>
          <a:xfrm>
            <a:off x="2286000" y="191443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https://www.udemy.com/course/web-services-api-step-by-step-beginner-tutorial/learn/lecture/16638014#overview</a:t>
            </a:r>
          </a:p>
        </p:txBody>
      </p:sp>
    </p:spTree>
    <p:extLst>
      <p:ext uri="{BB962C8B-B14F-4D97-AF65-F5344CB8AC3E}">
        <p14:creationId xmlns:p14="http://schemas.microsoft.com/office/powerpoint/2010/main" val="475690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83385</TotalTime>
  <Words>42</Words>
  <Application>Microsoft Office PowerPoint</Application>
  <PresentationFormat>Custom</PresentationFormat>
  <Paragraphs>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9248</cp:revision>
  <dcterms:created xsi:type="dcterms:W3CDTF">2006-08-16T00:00:00Z</dcterms:created>
  <dcterms:modified xsi:type="dcterms:W3CDTF">2020-09-29T11:03:57Z</dcterms:modified>
</cp:coreProperties>
</file>