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4" r:id="rId2"/>
    <p:sldId id="469" r:id="rId3"/>
    <p:sldId id="47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962400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Indexing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153987" y="2019300"/>
            <a:ext cx="8836025" cy="990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Indexes support the efficient resolution of queries. Without indexes, </a:t>
            </a:r>
            <a:r>
              <a:rPr lang="en-US" sz="1200" dirty="0" err="1"/>
              <a:t>MongoDB</a:t>
            </a:r>
            <a:r>
              <a:rPr lang="en-US" sz="1200" dirty="0"/>
              <a:t> must scan every document of a collection to select those documents that match the query statement. This scan is highly inefficient and require </a:t>
            </a:r>
            <a:r>
              <a:rPr lang="en-US" sz="1200" dirty="0" err="1"/>
              <a:t>MongoDB</a:t>
            </a:r>
            <a:r>
              <a:rPr lang="en-US" sz="1200" dirty="0"/>
              <a:t> to process a large volume of data.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Indexes are special data structures, that store a small portion of the data set in an easy-to-traverse form. The index stores the value of a specific field or set of fields, ordered by the value of the field as specified in the index.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333373" y="2743200"/>
            <a:ext cx="2971801" cy="40957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db.COLLECTION_NAME.ensureIndex</a:t>
            </a:r>
            <a:r>
              <a:rPr lang="en-US" sz="1200" dirty="0"/>
              <a:t>({KEY:1})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33373" y="677746"/>
            <a:ext cx="6553200" cy="762000"/>
          </a:xfrm>
          <a:prstGeom prst="wedgeRectCallout">
            <a:avLst>
              <a:gd name="adj1" fmla="val -36183"/>
              <a:gd name="adj2" fmla="val 22468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create an index you need to use </a:t>
            </a:r>
            <a:r>
              <a:rPr lang="en-US" sz="1200" dirty="0" err="1"/>
              <a:t>ensureIndex</a:t>
            </a:r>
            <a:r>
              <a:rPr lang="en-US" sz="1200" dirty="0"/>
              <a:t>() method of </a:t>
            </a:r>
            <a:r>
              <a:rPr lang="en-US" sz="1200" dirty="0" err="1"/>
              <a:t>MongoDB</a:t>
            </a:r>
            <a:r>
              <a:rPr lang="en-US" sz="1200" dirty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Here key is the name of the field on which you want to create index and 1 is for ascending order. To create index in descending order you need to use -1.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Indexing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3373" y="2376100"/>
            <a:ext cx="59009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86300" y="3589455"/>
            <a:ext cx="4124327" cy="533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db.employee.ensureIndex</a:t>
            </a:r>
            <a:r>
              <a:rPr lang="en-US" sz="1200" dirty="0"/>
              <a:t>({Employeeid:1})</a:t>
            </a:r>
          </a:p>
          <a:p>
            <a:r>
              <a:rPr lang="en-US" sz="1200" dirty="0" err="1"/>
              <a:t>db.employee.ensureIndex</a:t>
            </a:r>
            <a:r>
              <a:rPr lang="en-US" sz="1200" dirty="0"/>
              <a:t>({Employeeid:1, </a:t>
            </a:r>
            <a:r>
              <a:rPr lang="en-US" sz="1200" dirty="0" err="1"/>
              <a:t>EmployeeName</a:t>
            </a:r>
            <a:r>
              <a:rPr lang="en-US" sz="1200" dirty="0"/>
              <a:t>:-1})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86300" y="3208455"/>
            <a:ext cx="714106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Example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4686300" y="2003154"/>
            <a:ext cx="4429127" cy="734199"/>
          </a:xfrm>
          <a:prstGeom prst="wedgeRectCallout">
            <a:avLst>
              <a:gd name="adj1" fmla="val 5968"/>
              <a:gd name="adj2" fmla="val 16890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 </a:t>
            </a:r>
            <a:r>
              <a:rPr lang="en-US" sz="1200" b="1" dirty="0" err="1"/>
              <a:t>ensureIndex</a:t>
            </a:r>
            <a:r>
              <a:rPr lang="en-US" sz="1200" b="1" dirty="0"/>
              <a:t>()</a:t>
            </a:r>
            <a:r>
              <a:rPr lang="en-US" sz="1200" dirty="0"/>
              <a:t> method you can pass one or multiple fields, to create index on one or multiple fields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B874D4-358E-4091-9ECC-7A68FBE88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259282"/>
            <a:ext cx="5843148" cy="5335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839699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3962400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Indexing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51920"/>
              </p:ext>
            </p:extLst>
          </p:nvPr>
        </p:nvGraphicFramePr>
        <p:xfrm>
          <a:off x="339724" y="1828800"/>
          <a:ext cx="8464551" cy="1960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6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Parameter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background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Boolean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Builds the index in the background so that building an index does not block other database activities. Specify true to build in the background. The default value is false.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unique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Boolean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Creates a unique index so that the collection will not accept insertion of documents where the index key or keys match an existing value in the index. Specify true to create a unique index. The default value is false.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string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The name of the index. If unspecified, MongoDB generates an index name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49249" y="1455738"/>
            <a:ext cx="45692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/>
              <a:t>ensureIndex</a:t>
            </a:r>
            <a:r>
              <a:rPr lang="en-US" sz="1200" b="1" dirty="0"/>
              <a:t>()</a:t>
            </a:r>
            <a:r>
              <a:rPr lang="en-US" sz="1200" dirty="0"/>
              <a:t> method also accepts list of options (which are optional)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36F50-DA51-4C88-9852-E87C97E38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653" y="681345"/>
            <a:ext cx="3848637" cy="4382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66145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84086</TotalTime>
  <Words>321</Words>
  <Application>Microsoft Office PowerPoint</Application>
  <PresentationFormat>Custom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9654</cp:revision>
  <dcterms:created xsi:type="dcterms:W3CDTF">2006-08-16T00:00:00Z</dcterms:created>
  <dcterms:modified xsi:type="dcterms:W3CDTF">2020-11-13T06:49:02Z</dcterms:modified>
</cp:coreProperties>
</file>