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971800" y="35739"/>
            <a:ext cx="3429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Regular Expression (Regex) with Examples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155575" y="617537"/>
            <a:ext cx="8836025" cy="990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Regular expressions are used for pattern matching, which is basically for findings strings within documents.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Sometimes when retrieving documents in a collection, you may not know exactly what the exact Field value to search for. Hence, one can use regular expressions to assist in retrieving data based on pattern matching search values.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3159454"/>
            <a:ext cx="6488956" cy="8309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db.employee.find</a:t>
            </a:r>
            <a:r>
              <a:rPr lang="en-US" sz="1600" dirty="0"/>
              <a:t>({</a:t>
            </a:r>
            <a:r>
              <a:rPr lang="en-US" sz="1600" dirty="0" err="1"/>
              <a:t>EmployeeName</a:t>
            </a:r>
            <a:r>
              <a:rPr lang="en-US" sz="1600" dirty="0"/>
              <a:t> : {$regex: "Gu" }}).</a:t>
            </a:r>
            <a:r>
              <a:rPr lang="en-US" sz="1600" dirty="0" err="1"/>
              <a:t>forEach</a:t>
            </a:r>
            <a:r>
              <a:rPr lang="en-US" sz="1600" dirty="0"/>
              <a:t>(</a:t>
            </a:r>
            <a:r>
              <a:rPr lang="en-US" sz="1600" dirty="0" err="1"/>
              <a:t>printjson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 err="1"/>
              <a:t>db.employee.find</a:t>
            </a:r>
            <a:r>
              <a:rPr lang="en-US" sz="1600" dirty="0"/>
              <a:t>({</a:t>
            </a:r>
            <a:r>
              <a:rPr lang="en-US" sz="1600" dirty="0" err="1"/>
              <a:t>EmployeeName</a:t>
            </a:r>
            <a:r>
              <a:rPr lang="en-US" sz="1600" dirty="0"/>
              <a:t> : {$regex: "Guru99"}}).</a:t>
            </a:r>
            <a:r>
              <a:rPr lang="en-US" sz="1600" dirty="0" err="1"/>
              <a:t>forEach</a:t>
            </a:r>
            <a:r>
              <a:rPr lang="en-US" sz="1600" dirty="0"/>
              <a:t>(</a:t>
            </a:r>
            <a:r>
              <a:rPr lang="en-US" sz="1600" dirty="0" err="1"/>
              <a:t>printjson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84069</TotalTime>
  <Words>104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9656</cp:revision>
  <dcterms:created xsi:type="dcterms:W3CDTF">2006-08-16T00:00:00Z</dcterms:created>
  <dcterms:modified xsi:type="dcterms:W3CDTF">2020-11-13T06:54:18Z</dcterms:modified>
</cp:coreProperties>
</file>