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8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962400" y="27801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Deleting documents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8D876-A8B8-4510-955C-A7EEEE5B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58" y="1214256"/>
            <a:ext cx="686848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7801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NoSQL(Not Only SQL) Database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35542-B6DC-4775-9BFD-49EFE4510F1E}"/>
              </a:ext>
            </a:extLst>
          </p:cNvPr>
          <p:cNvSpPr/>
          <p:nvPr/>
        </p:nvSpPr>
        <p:spPr>
          <a:xfrm>
            <a:off x="2286000" y="19144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E:\udemy\Learn MongoDB Leading NoSQL Database from scratch\[Tutsgalaxy.com] - Learn MongoDB Leading NoSQL Database from scratch\05 MongoDB CRUD Operations - Create Read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384634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84135</TotalTime>
  <Words>46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9699</cp:revision>
  <dcterms:created xsi:type="dcterms:W3CDTF">2006-08-16T00:00:00Z</dcterms:created>
  <dcterms:modified xsi:type="dcterms:W3CDTF">2020-11-10T13:44:45Z</dcterms:modified>
</cp:coreProperties>
</file>