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3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47D0F-1D91-410C-AE7D-D7B788C9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" y="2441089"/>
            <a:ext cx="4077269" cy="22291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Insert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296561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612165"/>
            <a:ext cx="276364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db.COLLECTION_NAME.insert</a:t>
            </a:r>
            <a:r>
              <a:rPr lang="en-US" sz="1200" dirty="0"/>
              <a:t>(document)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614025" y="632561"/>
            <a:ext cx="4558175" cy="328731"/>
          </a:xfrm>
          <a:prstGeom prst="wedgeRoundRectCallout">
            <a:avLst>
              <a:gd name="adj1" fmla="val -11261"/>
              <a:gd name="adj2" fmla="val 15587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command is used to insert document in </a:t>
            </a:r>
            <a:r>
              <a:rPr lang="en-US" sz="1200" dirty="0" err="1"/>
              <a:t>MongoDB</a:t>
            </a:r>
            <a:r>
              <a:rPr lang="en-US" sz="1200" dirty="0"/>
              <a:t> collection.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766" y="2109918"/>
            <a:ext cx="240691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Example to Insert Single Document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304604" y="2248418"/>
            <a:ext cx="4558175" cy="1561582"/>
          </a:xfrm>
          <a:prstGeom prst="wedgeRoundRectCallout">
            <a:avLst>
              <a:gd name="adj1" fmla="val -62249"/>
              <a:gd name="adj2" fmla="val 49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 </a:t>
            </a:r>
            <a:r>
              <a:rPr lang="en-US" sz="1200" b="1" dirty="0">
                <a:solidFill>
                  <a:srgbClr val="FF0000"/>
                </a:solidFill>
              </a:rPr>
              <a:t>books</a:t>
            </a:r>
            <a:r>
              <a:rPr lang="en-US" sz="1200" dirty="0"/>
              <a:t> is our collection name. If the collection doesn't exist in the database, then </a:t>
            </a:r>
            <a:r>
              <a:rPr lang="en-US" sz="1200" dirty="0" err="1"/>
              <a:t>MongoDB</a:t>
            </a:r>
            <a:r>
              <a:rPr lang="en-US" sz="1200" dirty="0"/>
              <a:t> will create this collection and then insert a document into it.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inserted document, if we don't specify the </a:t>
            </a:r>
            <a:r>
              <a:rPr lang="en-US" sz="1200" dirty="0">
                <a:solidFill>
                  <a:srgbClr val="FF0000"/>
                </a:solidFill>
              </a:rPr>
              <a:t>_id </a:t>
            </a:r>
            <a:r>
              <a:rPr lang="en-US" sz="1200" dirty="0"/>
              <a:t>parameter, then </a:t>
            </a:r>
            <a:r>
              <a:rPr lang="en-US" sz="1200" dirty="0" err="1"/>
              <a:t>MongoDB</a:t>
            </a:r>
            <a:r>
              <a:rPr lang="en-US" sz="1200" dirty="0"/>
              <a:t> assigns a unique </a:t>
            </a:r>
            <a:r>
              <a:rPr lang="en-US" sz="1200" dirty="0" err="1">
                <a:solidFill>
                  <a:srgbClr val="FF0000"/>
                </a:solidFill>
              </a:rPr>
              <a:t>ObjectId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for this document.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FFEB6-0A13-4A30-AB8D-3A28654357C6}"/>
              </a:ext>
            </a:extLst>
          </p:cNvPr>
          <p:cNvSpPr/>
          <p:nvPr/>
        </p:nvSpPr>
        <p:spPr>
          <a:xfrm>
            <a:off x="4724400" y="4234153"/>
            <a:ext cx="1731693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db.books.find</a:t>
            </a:r>
            <a:r>
              <a:rPr lang="en-US" sz="1200" dirty="0"/>
              <a:t>({}).pretty()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F6E5C7-2494-4FB6-B872-4D2DAB36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8" y="584733"/>
            <a:ext cx="4415672" cy="44087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Insert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Rectangle 13"/>
          <p:cNvSpPr/>
          <p:nvPr/>
        </p:nvSpPr>
        <p:spPr>
          <a:xfrm>
            <a:off x="44393" y="279933"/>
            <a:ext cx="26638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Example to Insert Multiple Documents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572000" y="1676400"/>
            <a:ext cx="3086795" cy="838200"/>
          </a:xfrm>
          <a:prstGeom prst="wedgeRoundRectCallout">
            <a:avLst>
              <a:gd name="adj1" fmla="val -62249"/>
              <a:gd name="adj2" fmla="val 49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insert multiple documents in a single query, you can pass an array of documents in insert() command.</a:t>
            </a:r>
          </a:p>
        </p:txBody>
      </p:sp>
    </p:spTree>
    <p:extLst>
      <p:ext uri="{BB962C8B-B14F-4D97-AF65-F5344CB8AC3E}">
        <p14:creationId xmlns:p14="http://schemas.microsoft.com/office/powerpoint/2010/main" val="21904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83747</TotalTime>
  <Words>126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9397</cp:revision>
  <dcterms:created xsi:type="dcterms:W3CDTF">2006-08-16T00:00:00Z</dcterms:created>
  <dcterms:modified xsi:type="dcterms:W3CDTF">2020-09-29T08:24:54Z</dcterms:modified>
</cp:coreProperties>
</file>