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1A16EC-AAA0-4237-BFE0-91B0C9C7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" y="2271630"/>
            <a:ext cx="3943900" cy="22291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Insert Document (save method)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296561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612165"/>
            <a:ext cx="268265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db.COLLECTION_NAME.save</a:t>
            </a:r>
            <a:r>
              <a:rPr lang="en-US" sz="1200" dirty="0"/>
              <a:t>(document)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451952"/>
            <a:ext cx="6691775" cy="635972"/>
          </a:xfrm>
          <a:prstGeom prst="wedgeRoundRectCallout">
            <a:avLst>
              <a:gd name="adj1" fmla="val -18663"/>
              <a:gd name="adj2" fmla="val 929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insert the document we can use </a:t>
            </a:r>
            <a:r>
              <a:rPr lang="en-US" sz="1200" b="1" dirty="0"/>
              <a:t>save(document)</a:t>
            </a:r>
            <a:r>
              <a:rPr lang="en-US" sz="1200" dirty="0"/>
              <a:t> also. If you don't specify </a:t>
            </a:r>
            <a:r>
              <a:rPr lang="en-US" sz="1200" b="1" dirty="0"/>
              <a:t>_id</a:t>
            </a:r>
            <a:r>
              <a:rPr lang="en-US" sz="1200" dirty="0"/>
              <a:t> in the document then </a:t>
            </a:r>
            <a:r>
              <a:rPr lang="en-US" sz="1200" b="1" dirty="0"/>
              <a:t>save()</a:t>
            </a:r>
            <a:r>
              <a:rPr lang="en-US" sz="1200" dirty="0"/>
              <a:t> method will work same as </a:t>
            </a:r>
            <a:r>
              <a:rPr lang="en-US" sz="1200" b="1" dirty="0"/>
              <a:t>insert()</a:t>
            </a:r>
            <a:r>
              <a:rPr lang="en-US" sz="1200" dirty="0"/>
              <a:t> method. If you specify </a:t>
            </a:r>
            <a:r>
              <a:rPr lang="en-US" sz="1200" b="1" dirty="0"/>
              <a:t>_id </a:t>
            </a:r>
            <a:r>
              <a:rPr lang="en-US" sz="1200" dirty="0"/>
              <a:t>then it will replace whole data of document containing </a:t>
            </a:r>
            <a:r>
              <a:rPr lang="en-US" sz="1200" b="1" dirty="0"/>
              <a:t>_id </a:t>
            </a:r>
            <a:r>
              <a:rPr lang="en-US" sz="1200" dirty="0"/>
              <a:t>as specified in save() method.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1624" y="1903611"/>
            <a:ext cx="24069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Insert Single Document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04604" y="2248418"/>
            <a:ext cx="4558175" cy="1561582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 </a:t>
            </a:r>
            <a:r>
              <a:rPr lang="en-US" sz="1200" b="1" dirty="0">
                <a:solidFill>
                  <a:srgbClr val="FF0000"/>
                </a:solidFill>
              </a:rPr>
              <a:t>books</a:t>
            </a:r>
            <a:r>
              <a:rPr lang="en-US" sz="1200" dirty="0"/>
              <a:t> is our collection name. If the collection doesn't exist in the database, then </a:t>
            </a:r>
            <a:r>
              <a:rPr lang="en-US" sz="1200" dirty="0" err="1"/>
              <a:t>MongoDB</a:t>
            </a:r>
            <a:r>
              <a:rPr lang="en-US" sz="1200" dirty="0"/>
              <a:t> will create this collection and then insert a document into it.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inserted document, if we don't specify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parameter, then </a:t>
            </a:r>
            <a:r>
              <a:rPr lang="en-US" sz="1200" dirty="0" err="1"/>
              <a:t>MongoDB</a:t>
            </a:r>
            <a:r>
              <a:rPr lang="en-US" sz="1200" dirty="0"/>
              <a:t> assigns a unique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for this document.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4CB227-2EA5-4257-9F95-D309377E9278}"/>
              </a:ext>
            </a:extLst>
          </p:cNvPr>
          <p:cNvSpPr/>
          <p:nvPr/>
        </p:nvSpPr>
        <p:spPr>
          <a:xfrm>
            <a:off x="4851998" y="4474229"/>
            <a:ext cx="1731693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db.books.find</a:t>
            </a:r>
            <a:r>
              <a:rPr lang="en-US" sz="1200" dirty="0"/>
              <a:t>({}).pretty()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926685-2371-4DA2-97BF-36EC0B42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4" y="873939"/>
            <a:ext cx="4863896" cy="4119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155575" y="454839"/>
            <a:ext cx="2663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Insert Multiple Documents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303379" y="1826744"/>
            <a:ext cx="3086795" cy="838200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insert multiple documents in a single query, you can pass an array of documents in insert() command.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B8F95-D4AD-434A-8FDF-D06FBA315AA4}"/>
              </a:ext>
            </a:extLst>
          </p:cNvPr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Insert Document (save method)</a:t>
            </a:r>
          </a:p>
        </p:txBody>
      </p:sp>
    </p:spTree>
    <p:extLst>
      <p:ext uri="{BB962C8B-B14F-4D97-AF65-F5344CB8AC3E}">
        <p14:creationId xmlns:p14="http://schemas.microsoft.com/office/powerpoint/2010/main" val="21904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83533</TotalTime>
  <Words>180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9401</cp:revision>
  <dcterms:created xsi:type="dcterms:W3CDTF">2006-08-16T00:00:00Z</dcterms:created>
  <dcterms:modified xsi:type="dcterms:W3CDTF">2020-09-29T09:03:47Z</dcterms:modified>
</cp:coreProperties>
</file>