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913259" y="35739"/>
            <a:ext cx="325894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Update Document (update method)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2913258" y="1578887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3258" y="1894491"/>
            <a:ext cx="460177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db.COLLECTION_NAME.update</a:t>
            </a:r>
            <a:r>
              <a:rPr lang="en-US" sz="1200" dirty="0"/>
              <a:t>(SELECTION_CRITERIA, UPDATED_DATA)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60375" y="477720"/>
            <a:ext cx="7769225" cy="892530"/>
          </a:xfrm>
          <a:prstGeom prst="wedgeRoundRectCallout">
            <a:avLst>
              <a:gd name="adj1" fmla="val -19187"/>
              <a:gd name="adj2" fmla="val 7144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MongoDB's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FF0000"/>
                </a:solidFill>
              </a:rPr>
              <a:t>update()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and </a:t>
            </a:r>
            <a:r>
              <a:rPr lang="en-US" sz="1200" b="1" dirty="0">
                <a:solidFill>
                  <a:srgbClr val="FF0000"/>
                </a:solidFill>
              </a:rPr>
              <a:t>save()</a:t>
            </a:r>
            <a:r>
              <a:rPr lang="en-US" sz="1200" dirty="0"/>
              <a:t> methods are used to update document into a collection.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b="1" dirty="0">
                <a:solidFill>
                  <a:srgbClr val="FF0000"/>
                </a:solidFill>
              </a:rPr>
              <a:t>update()</a:t>
            </a:r>
            <a:r>
              <a:rPr lang="en-US" sz="1200" dirty="0"/>
              <a:t> method updates the values in the existing document while the </a:t>
            </a:r>
            <a:r>
              <a:rPr lang="en-US" sz="1200" b="1" dirty="0">
                <a:solidFill>
                  <a:srgbClr val="FF0000"/>
                </a:solidFill>
              </a:rPr>
              <a:t>save()</a:t>
            </a:r>
            <a:r>
              <a:rPr lang="en-US" sz="1200" dirty="0"/>
              <a:t> method replaces the existing document with the document[</a:t>
            </a:r>
            <a:r>
              <a:rPr lang="en-US" sz="1200" dirty="0">
                <a:solidFill>
                  <a:srgbClr val="FF0000"/>
                </a:solidFill>
              </a:rPr>
              <a:t>if </a:t>
            </a:r>
            <a:r>
              <a:rPr lang="en-US" sz="1200" b="1" dirty="0">
                <a:solidFill>
                  <a:srgbClr val="FF0000"/>
                </a:solidFill>
              </a:rPr>
              <a:t>_id </a:t>
            </a:r>
            <a:r>
              <a:rPr lang="en-US" sz="1200" dirty="0">
                <a:solidFill>
                  <a:srgbClr val="FF0000"/>
                </a:solidFill>
              </a:rPr>
              <a:t>is there in the document</a:t>
            </a:r>
            <a:r>
              <a:rPr lang="en-US" sz="1200" dirty="0"/>
              <a:t>] passed in save() method.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2458" y="3948499"/>
            <a:ext cx="6969392" cy="61693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  <a:p>
            <a:r>
              <a:rPr lang="en-US" sz="1200" dirty="0" err="1"/>
              <a:t>db.books.update</a:t>
            </a:r>
            <a:r>
              <a:rPr lang="en-US" sz="1200" dirty="0"/>
              <a:t>({'</a:t>
            </a:r>
            <a:r>
              <a:rPr lang="en-US" sz="1200" dirty="0" err="1"/>
              <a:t>title':'Java</a:t>
            </a:r>
            <a:r>
              <a:rPr lang="en-US" sz="1200" dirty="0"/>
              <a:t> Overview'},{$set:{'</a:t>
            </a:r>
            <a:r>
              <a:rPr lang="en-US" sz="1200" dirty="0" err="1"/>
              <a:t>title':'Java</a:t>
            </a:r>
            <a:r>
              <a:rPr lang="en-US" sz="1200" dirty="0"/>
              <a:t> 8 Tutorial'}})</a:t>
            </a:r>
          </a:p>
          <a:p>
            <a:endParaRPr lang="en-US" sz="1200" dirty="0"/>
          </a:p>
          <a:p>
            <a:r>
              <a:rPr lang="en-US" sz="1200" dirty="0" err="1"/>
              <a:t>db.books.update</a:t>
            </a:r>
            <a:r>
              <a:rPr lang="en-US" sz="1200" dirty="0"/>
              <a:t>({'</a:t>
            </a:r>
            <a:r>
              <a:rPr lang="en-US" sz="1200" dirty="0" err="1"/>
              <a:t>title':'Java</a:t>
            </a:r>
            <a:r>
              <a:rPr lang="en-US" sz="1200" dirty="0"/>
              <a:t> Overview'},{$set:{'</a:t>
            </a:r>
            <a:r>
              <a:rPr lang="en-US" sz="1200" dirty="0" err="1"/>
              <a:t>title':'Java</a:t>
            </a:r>
            <a:r>
              <a:rPr lang="en-US" sz="1200" dirty="0"/>
              <a:t> 8 Tutorial'}},{</a:t>
            </a:r>
            <a:r>
              <a:rPr lang="en-US" sz="1200" dirty="0" err="1"/>
              <a:t>multi:true</a:t>
            </a:r>
            <a:r>
              <a:rPr lang="en-US" sz="1200" dirty="0"/>
              <a:t>})</a:t>
            </a:r>
          </a:p>
          <a:p>
            <a:endParaRPr lang="en-US" sz="1200" dirty="0" err="1"/>
          </a:p>
        </p:txBody>
      </p:sp>
      <p:sp>
        <p:nvSpPr>
          <p:cNvPr id="14" name="Rectangle 13"/>
          <p:cNvSpPr/>
          <p:nvPr/>
        </p:nvSpPr>
        <p:spPr>
          <a:xfrm>
            <a:off x="212458" y="3574837"/>
            <a:ext cx="286411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Example to update Single/Multi Document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323654" y="2889037"/>
            <a:ext cx="4558175" cy="685800"/>
          </a:xfrm>
          <a:prstGeom prst="wedgeRoundRectCallout">
            <a:avLst>
              <a:gd name="adj1" fmla="val -70190"/>
              <a:gd name="adj2" fmla="val 10351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By default, </a:t>
            </a:r>
            <a:r>
              <a:rPr lang="en-US" sz="1200" dirty="0" err="1"/>
              <a:t>MongoDB</a:t>
            </a:r>
            <a:r>
              <a:rPr lang="en-US" sz="1200" dirty="0"/>
              <a:t> will update only a single document. To update multiple documents, you need to set a parameter 'multi' to true.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83573</TotalTime>
  <Words>157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9411</cp:revision>
  <dcterms:created xsi:type="dcterms:W3CDTF">2006-08-16T00:00:00Z</dcterms:created>
  <dcterms:modified xsi:type="dcterms:W3CDTF">2020-09-30T05:33:58Z</dcterms:modified>
</cp:coreProperties>
</file>