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819400" y="15568"/>
            <a:ext cx="320039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MongoDB - </a:t>
            </a:r>
            <a:r>
              <a:rPr lang="en-US" sz="1200"/>
              <a:t>Update Document (</a:t>
            </a:r>
            <a:r>
              <a:rPr lang="en-US" sz="1200" dirty="0"/>
              <a:t>save() method) 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2913258" y="1578887"/>
            <a:ext cx="59009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Syntax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13258" y="1894491"/>
            <a:ext cx="374936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db.COLLECTION_NAME.save</a:t>
            </a:r>
            <a:r>
              <a:rPr lang="en-US" sz="1200" dirty="0"/>
              <a:t>({_</a:t>
            </a:r>
            <a:r>
              <a:rPr lang="en-US" sz="1200" dirty="0" err="1"/>
              <a:t>id:ObjectId</a:t>
            </a:r>
            <a:r>
              <a:rPr lang="en-US" sz="1200" dirty="0"/>
              <a:t>(),NEW_DATA})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149912" y="731897"/>
            <a:ext cx="7079688" cy="446265"/>
          </a:xfrm>
          <a:prstGeom prst="wedgeRoundRectCallout">
            <a:avLst>
              <a:gd name="adj1" fmla="val -20009"/>
              <a:gd name="adj2" fmla="val 13566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b="1" dirty="0"/>
              <a:t>save()</a:t>
            </a:r>
            <a:r>
              <a:rPr lang="en-US" sz="1200" dirty="0"/>
              <a:t> method replaces the existing document with the new document passed in the save() method.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2458" y="3948499"/>
            <a:ext cx="6969392" cy="61693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db.books.save</a:t>
            </a:r>
            <a:r>
              <a:rPr lang="en-US" sz="1200" dirty="0"/>
              <a:t>({"_id" : </a:t>
            </a:r>
            <a:r>
              <a:rPr lang="en-US" sz="1200" dirty="0" err="1"/>
              <a:t>ObjectId</a:t>
            </a:r>
            <a:r>
              <a:rPr lang="en-US" sz="1200" dirty="0"/>
              <a:t>("5de649c2003e979047b9d2c7"), "</a:t>
            </a:r>
            <a:r>
              <a:rPr lang="en-US" sz="1200" dirty="0" err="1"/>
              <a:t>title":"Java</a:t>
            </a:r>
            <a:r>
              <a:rPr lang="en-US" sz="1200" dirty="0"/>
              <a:t> 12 Tutorial", "</a:t>
            </a:r>
            <a:r>
              <a:rPr lang="en-US" sz="1200" dirty="0" err="1"/>
              <a:t>by":"Ram</a:t>
            </a:r>
            <a:r>
              <a:rPr lang="en-US" sz="1200" dirty="0"/>
              <a:t> N"})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2459" y="3574837"/>
            <a:ext cx="207354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Example to update Document</a:t>
            </a:r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83536</TotalTime>
  <Words>76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9413</cp:revision>
  <dcterms:created xsi:type="dcterms:W3CDTF">2006-08-16T00:00:00Z</dcterms:created>
  <dcterms:modified xsi:type="dcterms:W3CDTF">2020-09-30T08:50:49Z</dcterms:modified>
</cp:coreProperties>
</file>