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7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6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668238" y="26275"/>
            <a:ext cx="3418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Configuring MongoDB server with configuration file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96924-E7AB-45B6-8DB5-6228EB8DD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64683"/>
            <a:ext cx="7130064" cy="3639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80109E-94BB-4587-8231-85FFDFA6B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5" y="4065970"/>
            <a:ext cx="8469616" cy="832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2EACFC-8FEC-4ABC-9999-7783E9B436FA}"/>
              </a:ext>
            </a:extLst>
          </p:cNvPr>
          <p:cNvSpPr/>
          <p:nvPr/>
        </p:nvSpPr>
        <p:spPr>
          <a:xfrm>
            <a:off x="140988" y="35665"/>
            <a:ext cx="11828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mongo.config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668238" y="26275"/>
            <a:ext cx="34183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Configuring MongoDB server with configuration file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4697B-6DD1-4822-837D-DC66F235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5" y="960327"/>
            <a:ext cx="7235825" cy="1155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447F47-9281-4963-84D1-DE7198FDE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75" y="2245642"/>
            <a:ext cx="7769225" cy="24955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C45E22-5B41-4668-B337-D3C3FCEFA160}"/>
              </a:ext>
            </a:extLst>
          </p:cNvPr>
          <p:cNvSpPr/>
          <p:nvPr/>
        </p:nvSpPr>
        <p:spPr>
          <a:xfrm>
            <a:off x="466861" y="441756"/>
            <a:ext cx="67721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mongod.exe --config C:\MongoDB\Server\3.6\mongo.config --journal</a:t>
            </a:r>
          </a:p>
        </p:txBody>
      </p:sp>
    </p:spTree>
    <p:extLst>
      <p:ext uri="{BB962C8B-B14F-4D97-AF65-F5344CB8AC3E}">
        <p14:creationId xmlns:p14="http://schemas.microsoft.com/office/powerpoint/2010/main" val="239341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84197</TotalTime>
  <Words>35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9701</cp:revision>
  <dcterms:created xsi:type="dcterms:W3CDTF">2006-08-16T00:00:00Z</dcterms:created>
  <dcterms:modified xsi:type="dcterms:W3CDTF">2020-11-17T04:48:05Z</dcterms:modified>
</cp:coreProperties>
</file>