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718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RDBMS &amp;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45090B-D35A-42F3-8C20-C3A3EB36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" y="624470"/>
            <a:ext cx="4434999" cy="3475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F8BCD-51F5-40E2-AB33-4910ACE6C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4470"/>
            <a:ext cx="4495800" cy="34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scratch\02 Introduction to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84136</TotalTime>
  <Words>44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9694</cp:revision>
  <dcterms:created xsi:type="dcterms:W3CDTF">2006-08-16T00:00:00Z</dcterms:created>
  <dcterms:modified xsi:type="dcterms:W3CDTF">2020-11-17T02:57:50Z</dcterms:modified>
</cp:coreProperties>
</file>