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172865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- Projection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5" name="Rounded Rectangle 14"/>
          <p:cNvSpPr/>
          <p:nvPr/>
        </p:nvSpPr>
        <p:spPr>
          <a:xfrm>
            <a:off x="953226" y="3352800"/>
            <a:ext cx="3759200" cy="457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db.COLLECTION_NAME.find</a:t>
            </a:r>
            <a:r>
              <a:rPr lang="en-US" sz="1200" dirty="0"/>
              <a:t>({},{KEY:1})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53226" y="3018472"/>
            <a:ext cx="590098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Syntax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307975" y="630121"/>
            <a:ext cx="8531225" cy="1413378"/>
          </a:xfrm>
          <a:prstGeom prst="wedgeRectCallout">
            <a:avLst>
              <a:gd name="adj1" fmla="val -22281"/>
              <a:gd name="adj2" fmla="val 14207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 </a:t>
            </a:r>
            <a:r>
              <a:rPr lang="en-US" sz="1200" dirty="0" err="1"/>
              <a:t>MongoDB</a:t>
            </a:r>
            <a:r>
              <a:rPr lang="en-US" sz="1200" dirty="0"/>
              <a:t>, projection means selecting only the necessary data rather than selecting whole of the data of a document. If a document has 10 fields and you need to show only 3, then select only 3 fields from them.</a:t>
            </a:r>
          </a:p>
          <a:p>
            <a:endParaRPr lang="en-US" sz="1200" dirty="0"/>
          </a:p>
          <a:p>
            <a:r>
              <a:rPr lang="en-US" sz="1200" dirty="0" err="1"/>
              <a:t>MongoDB's</a:t>
            </a:r>
            <a:r>
              <a:rPr lang="en-US" sz="1200" dirty="0"/>
              <a:t> </a:t>
            </a:r>
            <a:r>
              <a:rPr lang="en-US" sz="1200" b="1" dirty="0"/>
              <a:t>find()</a:t>
            </a:r>
            <a:r>
              <a:rPr lang="en-US" sz="1200" dirty="0"/>
              <a:t> method accepts second optional parameter that is list of fields that you want to retrieve. In </a:t>
            </a:r>
            <a:r>
              <a:rPr lang="en-US" sz="1200" dirty="0" err="1"/>
              <a:t>MongoDB</a:t>
            </a:r>
            <a:r>
              <a:rPr lang="en-US" sz="1200" dirty="0"/>
              <a:t>, when you execute </a:t>
            </a:r>
            <a:r>
              <a:rPr lang="en-US" sz="1200" b="1" dirty="0"/>
              <a:t>find()</a:t>
            </a:r>
            <a:r>
              <a:rPr lang="en-US" sz="1200" dirty="0"/>
              <a:t> method, then it displays all fields of a document. To limit this, you need to set a list of fields with value 1 or 0. 1 is used to show the field while 0 is used to hide the fields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096000" y="3872299"/>
            <a:ext cx="2286000" cy="457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db.books.find</a:t>
            </a:r>
            <a:r>
              <a:rPr lang="en-US" sz="1200" dirty="0"/>
              <a:t>({},{"title":1,_id:0})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96000" y="3537971"/>
            <a:ext cx="714106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Example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334000" y="2590800"/>
            <a:ext cx="3505200" cy="612648"/>
          </a:xfrm>
          <a:prstGeom prst="wedgeRectCallout">
            <a:avLst>
              <a:gd name="adj1" fmla="val 26544"/>
              <a:gd name="adj2" fmla="val 169776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Please note </a:t>
            </a:r>
            <a:r>
              <a:rPr lang="en-US" sz="1200" b="1" dirty="0"/>
              <a:t>_id</a:t>
            </a:r>
            <a:r>
              <a:rPr lang="en-US" sz="1200" dirty="0"/>
              <a:t> field is always displayed while executing </a:t>
            </a:r>
            <a:r>
              <a:rPr lang="en-US" sz="1200" b="1" dirty="0"/>
              <a:t>find()</a:t>
            </a:r>
            <a:r>
              <a:rPr lang="en-US" sz="1200" dirty="0"/>
              <a:t> method, if you don't want this field, then you need to set it as 0.</a:t>
            </a:r>
          </a:p>
        </p:txBody>
      </p:sp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83590</TotalTime>
  <Words>176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9467</cp:revision>
  <dcterms:created xsi:type="dcterms:W3CDTF">2006-08-16T00:00:00Z</dcterms:created>
  <dcterms:modified xsi:type="dcterms:W3CDTF">2020-10-19T11:20:23Z</dcterms:modified>
</cp:coreProperties>
</file>