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– Skip Records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852487" y="2439924"/>
            <a:ext cx="3759200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db.COLLECTION_NAME.find</a:t>
            </a:r>
            <a:r>
              <a:rPr lang="en-US" sz="1200" dirty="0"/>
              <a:t>().skip(NUMBER)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2487" y="2105596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68287" y="741362"/>
            <a:ext cx="6589713" cy="443299"/>
          </a:xfrm>
          <a:prstGeom prst="wedgeRectCallout">
            <a:avLst>
              <a:gd name="adj1" fmla="val -22281"/>
              <a:gd name="adj2" fmla="val 32471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skip()</a:t>
            </a:r>
            <a:r>
              <a:rPr lang="en-US" sz="1200" dirty="0"/>
              <a:t> method which also accepts number type argument and is used to skip the number of documents.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34000" y="3872298"/>
            <a:ext cx="3465512" cy="62350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db.books.find</a:t>
            </a:r>
            <a:r>
              <a:rPr lang="en-US" sz="1200" dirty="0"/>
              <a:t>({}).skip(2)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1894" y="3570920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Example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334000" y="2743200"/>
            <a:ext cx="2667000" cy="460248"/>
          </a:xfrm>
          <a:prstGeom prst="wedgeRectCallout">
            <a:avLst>
              <a:gd name="adj1" fmla="val 115"/>
              <a:gd name="adj2" fmla="val 19875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default value in </a:t>
            </a:r>
            <a:r>
              <a:rPr lang="en-US" sz="1200" b="1" dirty="0"/>
              <a:t>skip()</a:t>
            </a:r>
            <a:r>
              <a:rPr lang="en-US" sz="1200" dirty="0"/>
              <a:t> method is 0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83588</TotalTime>
  <Words>57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9473</cp:revision>
  <dcterms:created xsi:type="dcterms:W3CDTF">2006-08-16T00:00:00Z</dcterms:created>
  <dcterms:modified xsi:type="dcterms:W3CDTF">2020-10-21T08:53:49Z</dcterms:modified>
</cp:coreProperties>
</file>