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Sort Records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7" y="2439924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().sort({KEY:1})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sort documents in </a:t>
            </a:r>
            <a:r>
              <a:rPr lang="en-US" sz="1200" dirty="0" err="1"/>
              <a:t>MongoDB</a:t>
            </a:r>
            <a:r>
              <a:rPr lang="en-US" sz="1200" dirty="0"/>
              <a:t>, you need to use </a:t>
            </a:r>
            <a:r>
              <a:rPr lang="en-US" sz="1200" b="1" dirty="0"/>
              <a:t>sort()</a:t>
            </a:r>
            <a:r>
              <a:rPr lang="en-US" sz="1200" dirty="0"/>
              <a:t> method. The method accepts a document containing a list of fields along with their sorting order. To specify sorting order 1 and -1 are used. 1 is used for ascending order while -1 is used for descending order.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34000" y="3872298"/>
            <a:ext cx="34655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db.books.find</a:t>
            </a:r>
            <a:r>
              <a:rPr lang="en-US" sz="1200" dirty="0"/>
              <a:t>({}).sort({"likes":1})</a:t>
            </a:r>
          </a:p>
          <a:p>
            <a:endParaRPr lang="en-US" sz="1200" dirty="0"/>
          </a:p>
          <a:p>
            <a:r>
              <a:rPr lang="en-US" sz="1200" dirty="0" err="1"/>
              <a:t>db.books.find</a:t>
            </a:r>
            <a:r>
              <a:rPr lang="en-US" sz="1200" dirty="0"/>
              <a:t>({},{"likes":1,_id:0}).sort({"likes":1})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1894" y="357092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638799" y="2557278"/>
            <a:ext cx="3324225" cy="653029"/>
          </a:xfrm>
          <a:prstGeom prst="wedgeRectCallout">
            <a:avLst>
              <a:gd name="adj1" fmla="val -7122"/>
              <a:gd name="adj2" fmla="val 15428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you don't specify the sorting preference, then </a:t>
            </a:r>
            <a:r>
              <a:rPr lang="en-US" sz="1200" b="1" dirty="0"/>
              <a:t>sort()</a:t>
            </a:r>
            <a:r>
              <a:rPr lang="en-US" sz="1200" dirty="0"/>
              <a:t> method will display the documents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83603</TotalTime>
  <Words>129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9475</cp:revision>
  <dcterms:created xsi:type="dcterms:W3CDTF">2006-08-16T00:00:00Z</dcterms:created>
  <dcterms:modified xsi:type="dcterms:W3CDTF">2020-10-21T09:20:46Z</dcterms:modified>
</cp:coreProperties>
</file>