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Uninstall MongoDB On Windows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AEBEF8-3244-4D83-BC82-CC6617612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89" y="756312"/>
            <a:ext cx="7620511" cy="395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0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83454</TotalTime>
  <Words>5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9326</cp:revision>
  <dcterms:created xsi:type="dcterms:W3CDTF">2006-08-16T00:00:00Z</dcterms:created>
  <dcterms:modified xsi:type="dcterms:W3CDTF">2020-09-16T14:17:47Z</dcterms:modified>
</cp:coreProperties>
</file>