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Inserting Array of Documents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48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9696</cp:revision>
  <dcterms:created xsi:type="dcterms:W3CDTF">2006-08-16T00:00:00Z</dcterms:created>
  <dcterms:modified xsi:type="dcterms:W3CDTF">2020-11-09T14:47:06Z</dcterms:modified>
</cp:coreProperties>
</file>