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58" r:id="rId2"/>
    <p:sldId id="463" r:id="rId3"/>
    <p:sldId id="461" r:id="rId4"/>
    <p:sldId id="462" r:id="rId5"/>
    <p:sldId id="46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SOAP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317B64-2530-4721-A917-09B4E16A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0" y="629427"/>
            <a:ext cx="7497221" cy="543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DB2C0F-CFC3-4FF5-B0A4-E78DB41F7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39" y="1905000"/>
            <a:ext cx="4477375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68036D-E73D-458B-A5C7-DC9564B0A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5" y="2628046"/>
            <a:ext cx="4544059" cy="352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B2CDD-055E-4F7A-BA4D-944EE4FD0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124200"/>
            <a:ext cx="2476846" cy="160042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A8FCF-32C4-4C4D-9CD1-DD67CA070152}"/>
              </a:ext>
            </a:extLst>
          </p:cNvPr>
          <p:cNvCxnSpPr>
            <a:stCxn id="15" idx="3"/>
          </p:cNvCxnSpPr>
          <p:nvPr/>
        </p:nvCxnSpPr>
        <p:spPr>
          <a:xfrm>
            <a:off x="5156834" y="2804283"/>
            <a:ext cx="634366" cy="31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SOAP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CE4B1-13B1-4490-84D6-0337CE02F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53252"/>
            <a:ext cx="4963218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BC098-CB02-4688-B2CF-FB24B86B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07" y="4038600"/>
            <a:ext cx="809738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A3217-4B17-4CB4-A544-FBC5ACA18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3500362"/>
            <a:ext cx="6144482" cy="136226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0562D7-3AA0-48CB-AFA4-1E16C960C36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967745" y="4181495"/>
            <a:ext cx="937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7D997-B7C4-4AD1-BDDB-A13B61EC8664}"/>
              </a:ext>
            </a:extLst>
          </p:cNvPr>
          <p:cNvSpPr/>
          <p:nvPr/>
        </p:nvSpPr>
        <p:spPr>
          <a:xfrm>
            <a:off x="6096000" y="1080701"/>
            <a:ext cx="1828800" cy="990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  <a:p>
            <a:pPr algn="ctr"/>
            <a:r>
              <a:rPr lang="en-US" sz="1400" dirty="0"/>
              <a:t>(Service Provider)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DB659C-3DEA-431E-B62D-244424143EBC}"/>
              </a:ext>
            </a:extLst>
          </p:cNvPr>
          <p:cNvSpPr/>
          <p:nvPr/>
        </p:nvSpPr>
        <p:spPr>
          <a:xfrm>
            <a:off x="990600" y="1080701"/>
            <a:ext cx="1828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(Service Consumer)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47EE1-4BC6-49A7-8E21-9F4C6F15C9AB}"/>
              </a:ext>
            </a:extLst>
          </p:cNvPr>
          <p:cNvCxnSpPr/>
          <p:nvPr/>
        </p:nvCxnSpPr>
        <p:spPr>
          <a:xfrm>
            <a:off x="2819400" y="1309301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2CEC79-CDC5-470F-8FB4-8ADE8CAE0B72}"/>
              </a:ext>
            </a:extLst>
          </p:cNvPr>
          <p:cNvCxnSpPr/>
          <p:nvPr/>
        </p:nvCxnSpPr>
        <p:spPr>
          <a:xfrm flipH="1">
            <a:off x="2819400" y="1918901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56605-1F93-46D1-AF2C-F25EDB06025A}"/>
              </a:ext>
            </a:extLst>
          </p:cNvPr>
          <p:cNvSpPr txBox="1"/>
          <p:nvPr/>
        </p:nvSpPr>
        <p:spPr>
          <a:xfrm>
            <a:off x="3962400" y="970003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AC28F-8228-4494-896F-A806B20C493B}"/>
              </a:ext>
            </a:extLst>
          </p:cNvPr>
          <p:cNvSpPr txBox="1"/>
          <p:nvPr/>
        </p:nvSpPr>
        <p:spPr>
          <a:xfrm>
            <a:off x="3962400" y="2001587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pic>
        <p:nvPicPr>
          <p:cNvPr id="1026" name="Picture 2" descr="File xml icon - Hawcons">
            <a:extLst>
              <a:ext uri="{FF2B5EF4-FFF2-40B4-BE49-F238E27FC236}">
                <a16:creationId xmlns:a16="http://schemas.microsoft.com/office/drawing/2014/main" id="{6247BB7E-6AED-4626-99B7-04790F80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70" y="1227415"/>
            <a:ext cx="732829" cy="73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B2DF2-AB74-4D92-AF9F-8EB7C3A74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2698734"/>
            <a:ext cx="2717800" cy="7030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87566B-2BD9-4E5B-8C8F-F8C31941BAEB}"/>
              </a:ext>
            </a:extLst>
          </p:cNvPr>
          <p:cNvCxnSpPr>
            <a:stCxn id="1026" idx="1"/>
          </p:cNvCxnSpPr>
          <p:nvPr/>
        </p:nvCxnSpPr>
        <p:spPr>
          <a:xfrm flipH="1">
            <a:off x="2819400" y="1593830"/>
            <a:ext cx="1193270" cy="110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F29D6-C924-4933-A49C-F02CD2463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478566"/>
            <a:ext cx="2714968" cy="656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E440B-D0D8-4F2D-AD54-3E00897CF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4185855"/>
            <a:ext cx="2514600" cy="7016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63AF28-36CB-4AD9-BFB3-2E72A6AF1977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3657600" y="3050236"/>
            <a:ext cx="1281284" cy="42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6BC30-9134-4DA5-BE1E-1F44AA3D42C7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6296368" y="3806871"/>
            <a:ext cx="1437932" cy="37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95D1CF5-D036-4EF0-8602-7ECD1AF73F60}"/>
              </a:ext>
            </a:extLst>
          </p:cNvPr>
          <p:cNvSpPr/>
          <p:nvPr/>
        </p:nvSpPr>
        <p:spPr>
          <a:xfrm>
            <a:off x="33528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SOAP Web Services?</a:t>
            </a:r>
          </a:p>
        </p:txBody>
      </p:sp>
    </p:spTree>
    <p:extLst>
      <p:ext uri="{BB962C8B-B14F-4D97-AF65-F5344CB8AC3E}">
        <p14:creationId xmlns:p14="http://schemas.microsoft.com/office/powerpoint/2010/main" val="27056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2247D-A55C-4C6A-A49B-EB5D6BDA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3" y="1981200"/>
            <a:ext cx="2243304" cy="2724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A9A3D-6E83-4CE6-A509-9F8FA6333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636" y="769938"/>
            <a:ext cx="3667637" cy="1171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43245-238E-49A9-9526-FCF96BCD3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636" y="2133600"/>
            <a:ext cx="3762900" cy="1324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6077D4-C32D-4E00-993C-F62B7736E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925" y="3733800"/>
            <a:ext cx="3667637" cy="56205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41C7FC-E745-48D0-9B1A-F78A92C18DF5}"/>
              </a:ext>
            </a:extLst>
          </p:cNvPr>
          <p:cNvCxnSpPr/>
          <p:nvPr/>
        </p:nvCxnSpPr>
        <p:spPr>
          <a:xfrm flipV="1">
            <a:off x="1219200" y="1219200"/>
            <a:ext cx="172472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5C31A8-CA89-4434-ACD3-5BF68E751A6D}"/>
              </a:ext>
            </a:extLst>
          </p:cNvPr>
          <p:cNvCxnSpPr>
            <a:endCxn id="12" idx="1"/>
          </p:cNvCxnSpPr>
          <p:nvPr/>
        </p:nvCxnSpPr>
        <p:spPr>
          <a:xfrm>
            <a:off x="1981200" y="2667000"/>
            <a:ext cx="925436" cy="12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915C9C-67DF-4CE6-9239-B16A44D60545}"/>
              </a:ext>
            </a:extLst>
          </p:cNvPr>
          <p:cNvCxnSpPr>
            <a:endCxn id="14" idx="1"/>
          </p:cNvCxnSpPr>
          <p:nvPr/>
        </p:nvCxnSpPr>
        <p:spPr>
          <a:xfrm>
            <a:off x="2081562" y="3343497"/>
            <a:ext cx="862363" cy="67133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7AF257C-24D4-431C-B92B-031FB0CED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490" y="1836862"/>
            <a:ext cx="5582185" cy="301326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2D33FBB-6957-4A05-A4AA-6371887BD339}"/>
              </a:ext>
            </a:extLst>
          </p:cNvPr>
          <p:cNvSpPr/>
          <p:nvPr/>
        </p:nvSpPr>
        <p:spPr>
          <a:xfrm>
            <a:off x="33528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SOAP Web Services?</a:t>
            </a:r>
          </a:p>
        </p:txBody>
      </p:sp>
    </p:spTree>
    <p:extLst>
      <p:ext uri="{BB962C8B-B14F-4D97-AF65-F5344CB8AC3E}">
        <p14:creationId xmlns:p14="http://schemas.microsoft.com/office/powerpoint/2010/main" val="93269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14F47-9AEB-4F39-B213-9D56600A44AE}"/>
              </a:ext>
            </a:extLst>
          </p:cNvPr>
          <p:cNvSpPr/>
          <p:nvPr/>
        </p:nvSpPr>
        <p:spPr>
          <a:xfrm>
            <a:off x="2286000" y="19144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https://www.udemy.com/course/web-services-api-step-by-step-beginner-tutorial/learn/lecture/10047722#overview</a:t>
            </a:r>
          </a:p>
        </p:txBody>
      </p:sp>
    </p:spTree>
    <p:extLst>
      <p:ext uri="{BB962C8B-B14F-4D97-AF65-F5344CB8AC3E}">
        <p14:creationId xmlns:p14="http://schemas.microsoft.com/office/powerpoint/2010/main" val="475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83380</TotalTime>
  <Words>66</Words>
  <Application>Microsoft Office PowerPoint</Application>
  <PresentationFormat>Custom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9242</cp:revision>
  <dcterms:created xsi:type="dcterms:W3CDTF">2006-08-16T00:00:00Z</dcterms:created>
  <dcterms:modified xsi:type="dcterms:W3CDTF">2020-09-28T13:44:57Z</dcterms:modified>
</cp:coreProperties>
</file>