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9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BA358-C028-4A45-A3AE-1A7ECD3696A0}"/>
              </a:ext>
            </a:extLst>
          </p:cNvPr>
          <p:cNvSpPr/>
          <p:nvPr/>
        </p:nvSpPr>
        <p:spPr>
          <a:xfrm>
            <a:off x="1" y="7937"/>
            <a:ext cx="9143999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r>
              <a:rPr lang="en-US" sz="4800" dirty="0"/>
              <a:t>Creating/Inserting a document in collection using JavaScript file</a:t>
            </a:r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BA7BB-1BD3-4B88-B70A-0F6AF553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2" y="2142382"/>
            <a:ext cx="8745170" cy="224821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B04401-6797-44E4-8EE8-6DEA167FA145}"/>
              </a:ext>
            </a:extLst>
          </p:cNvPr>
          <p:cNvSpPr/>
          <p:nvPr/>
        </p:nvSpPr>
        <p:spPr>
          <a:xfrm>
            <a:off x="191243" y="521494"/>
            <a:ext cx="4405775" cy="1247717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&gt; use </a:t>
            </a:r>
            <a:r>
              <a:rPr lang="en-US" sz="1600" dirty="0" err="1"/>
              <a:t>studentdb</a:t>
            </a:r>
            <a:endParaRPr lang="en-US" sz="1600" dirty="0"/>
          </a:p>
          <a:p>
            <a:r>
              <a:rPr lang="en-US" sz="1600" dirty="0"/>
              <a:t>&gt; load("D:/work/studentsInfo.js")</a:t>
            </a:r>
          </a:p>
          <a:p>
            <a:r>
              <a:rPr lang="en-US" sz="1600" dirty="0"/>
              <a:t>&gt; show collections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db.studentInfo.find</a:t>
            </a:r>
            <a:r>
              <a:rPr lang="en-US" sz="1600" dirty="0"/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319596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84179</TotalTime>
  <Words>36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9699</cp:revision>
  <dcterms:created xsi:type="dcterms:W3CDTF">2006-08-16T00:00:00Z</dcterms:created>
  <dcterms:modified xsi:type="dcterms:W3CDTF">2020-11-18T04:25:53Z</dcterms:modified>
</cp:coreProperties>
</file>