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5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F63BA-C2C8-4BF9-98AC-E7EC3A9AFFF1}"/>
              </a:ext>
            </a:extLst>
          </p:cNvPr>
          <p:cNvSpPr/>
          <p:nvPr/>
        </p:nvSpPr>
        <p:spPr>
          <a:xfrm>
            <a:off x="0" y="-5033"/>
            <a:ext cx="9143999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Inserting Array of Documents in collection using JavaScript file</a:t>
            </a:r>
          </a:p>
        </p:txBody>
      </p:sp>
    </p:spTree>
    <p:extLst>
      <p:ext uri="{BB962C8B-B14F-4D97-AF65-F5344CB8AC3E}">
        <p14:creationId xmlns:p14="http://schemas.microsoft.com/office/powerpoint/2010/main" val="15388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Inserting Array of Documents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D66E7-74A4-44EA-95A8-2E082DA9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57" y="2083244"/>
            <a:ext cx="8859486" cy="2257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AAECEA-E73D-46B1-A763-450F41BABFED}"/>
              </a:ext>
            </a:extLst>
          </p:cNvPr>
          <p:cNvSpPr/>
          <p:nvPr/>
        </p:nvSpPr>
        <p:spPr>
          <a:xfrm>
            <a:off x="142257" y="646334"/>
            <a:ext cx="3511753" cy="96712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&gt; use </a:t>
            </a:r>
            <a:r>
              <a:rPr lang="en-US" sz="1400" dirty="0" err="1"/>
              <a:t>studentdb</a:t>
            </a:r>
            <a:endParaRPr lang="en-US" sz="1400" dirty="0"/>
          </a:p>
          <a:p>
            <a:r>
              <a:rPr lang="en-US" sz="1400" dirty="0"/>
              <a:t>&gt; load("D:/work/studentInfoArray.js")</a:t>
            </a:r>
          </a:p>
          <a:p>
            <a:r>
              <a:rPr lang="en-US" sz="1400" dirty="0"/>
              <a:t>&gt; show collections</a:t>
            </a:r>
          </a:p>
          <a:p>
            <a:r>
              <a:rPr lang="en-US" sz="1400" dirty="0"/>
              <a:t>&gt; </a:t>
            </a:r>
            <a:r>
              <a:rPr lang="en-US" sz="1400" dirty="0" err="1"/>
              <a:t>db.studentInfo.find</a:t>
            </a:r>
            <a:r>
              <a:rPr lang="en-US" sz="1400" dirty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84164</TotalTime>
  <Words>39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9701</cp:revision>
  <dcterms:created xsi:type="dcterms:W3CDTF">2006-08-16T00:00:00Z</dcterms:created>
  <dcterms:modified xsi:type="dcterms:W3CDTF">2020-11-18T04:59:10Z</dcterms:modified>
</cp:coreProperties>
</file>