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CE7378-58BD-4ABA-9CF1-AFB89E4431D3}"/>
              </a:ext>
            </a:extLst>
          </p:cNvPr>
          <p:cNvSpPr/>
          <p:nvPr/>
        </p:nvSpPr>
        <p:spPr>
          <a:xfrm>
            <a:off x="1" y="-7210"/>
            <a:ext cx="9143999" cy="3124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Updating Documents in </a:t>
            </a:r>
          </a:p>
          <a:p>
            <a:pPr algn="ctr"/>
            <a:r>
              <a:rPr lang="en-US" sz="7200" dirty="0"/>
              <a:t>MongoDB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439050-9E51-4B68-BB2B-E5225FE93760}"/>
              </a:ext>
            </a:extLst>
          </p:cNvPr>
          <p:cNvSpPr/>
          <p:nvPr/>
        </p:nvSpPr>
        <p:spPr>
          <a:xfrm>
            <a:off x="1482702" y="3621760"/>
            <a:ext cx="6437312" cy="738664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/>
              <a:t>db.studentInfo.update</a:t>
            </a:r>
            <a:r>
              <a:rPr lang="en-US" sz="1400" dirty="0"/>
              <a:t>({"name.</a:t>
            </a:r>
            <a:r>
              <a:rPr lang="en-US" sz="1400" dirty="0" err="1"/>
              <a:t>firstName</a:t>
            </a:r>
            <a:r>
              <a:rPr lang="en-US" sz="1400" dirty="0"/>
              <a:t>":"Arun"},{$set:{"age" : 16}})</a:t>
            </a:r>
          </a:p>
          <a:p>
            <a:r>
              <a:rPr lang="en-US" sz="1400" dirty="0" err="1"/>
              <a:t>db.studentInfo.update</a:t>
            </a:r>
            <a:r>
              <a:rPr lang="en-US" sz="1400" dirty="0"/>
              <a:t>({"name.</a:t>
            </a:r>
            <a:r>
              <a:rPr lang="en-US" sz="1400" dirty="0" err="1"/>
              <a:t>firstName</a:t>
            </a:r>
            <a:r>
              <a:rPr lang="en-US" sz="1400" dirty="0"/>
              <a:t>":"Raj"},{$set:{"age" : 30}},{</a:t>
            </a:r>
            <a:r>
              <a:rPr lang="en-US" sz="1400" dirty="0" err="1"/>
              <a:t>upsert:true</a:t>
            </a:r>
            <a:r>
              <a:rPr lang="en-US" sz="1400" dirty="0"/>
              <a:t>})</a:t>
            </a:r>
          </a:p>
          <a:p>
            <a:r>
              <a:rPr lang="en-US" sz="1400" dirty="0" err="1"/>
              <a:t>db.studentInfo.update</a:t>
            </a:r>
            <a:r>
              <a:rPr lang="en-US" sz="1400" dirty="0"/>
              <a:t>({"name.</a:t>
            </a:r>
            <a:r>
              <a:rPr lang="en-US" sz="1400" dirty="0" err="1"/>
              <a:t>firstName</a:t>
            </a:r>
            <a:r>
              <a:rPr lang="en-US" sz="1400" dirty="0"/>
              <a:t>":"Arun"},{$set:{"subjects.1" : "Science"}})</a:t>
            </a:r>
          </a:p>
        </p:txBody>
      </p:sp>
    </p:spTree>
    <p:extLst>
      <p:ext uri="{BB962C8B-B14F-4D97-AF65-F5344CB8AC3E}">
        <p14:creationId xmlns:p14="http://schemas.microsoft.com/office/powerpoint/2010/main" val="40449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84686</TotalTime>
  <Words>69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9701</cp:revision>
  <dcterms:created xsi:type="dcterms:W3CDTF">2006-08-16T00:00:00Z</dcterms:created>
  <dcterms:modified xsi:type="dcterms:W3CDTF">2020-11-19T13:33:26Z</dcterms:modified>
</cp:coreProperties>
</file>