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65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 varScale="1">
        <p:scale>
          <a:sx n="98" d="100"/>
          <a:sy n="98" d="100"/>
        </p:scale>
        <p:origin x="72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11/20/2020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860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309225" y="325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2F63BA-C2C8-4BF9-98AC-E7EC3A9AFFF1}"/>
              </a:ext>
            </a:extLst>
          </p:cNvPr>
          <p:cNvSpPr/>
          <p:nvPr/>
        </p:nvSpPr>
        <p:spPr>
          <a:xfrm>
            <a:off x="0" y="-5033"/>
            <a:ext cx="9143999" cy="3124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/>
              <a:t>Query Operators – </a:t>
            </a:r>
          </a:p>
          <a:p>
            <a:pPr algn="ctr"/>
            <a:r>
              <a:rPr lang="en-US" sz="7200" dirty="0"/>
              <a:t>$in, $</a:t>
            </a:r>
            <a:r>
              <a:rPr lang="en-US" sz="7200" dirty="0" err="1"/>
              <a:t>nin</a:t>
            </a:r>
            <a:r>
              <a:rPr lang="en-US" sz="7200" dirty="0"/>
              <a:t> and $exists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BDC6EF-E1C2-444B-85C6-88061B83AB8F}"/>
              </a:ext>
            </a:extLst>
          </p:cNvPr>
          <p:cNvSpPr/>
          <p:nvPr/>
        </p:nvSpPr>
        <p:spPr>
          <a:xfrm>
            <a:off x="1143000" y="3581400"/>
            <a:ext cx="6553200" cy="1200329"/>
          </a:xfrm>
          <a:prstGeom prst="rect">
            <a:avLst/>
          </a:prstGeom>
          <a:ln w="3175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/>
              <a:t>db.studentInfo.find</a:t>
            </a:r>
            <a:r>
              <a:rPr lang="en-US" dirty="0"/>
              <a:t>({"subjects":{$in:["Chemistry"]}})</a:t>
            </a:r>
          </a:p>
          <a:p>
            <a:r>
              <a:rPr lang="en-US" dirty="0" err="1"/>
              <a:t>db.studentInfo.find</a:t>
            </a:r>
            <a:r>
              <a:rPr lang="en-US" dirty="0"/>
              <a:t>({"subjects":{$</a:t>
            </a:r>
            <a:r>
              <a:rPr lang="en-US" dirty="0" err="1"/>
              <a:t>nin</a:t>
            </a:r>
            <a:r>
              <a:rPr lang="en-US" dirty="0"/>
              <a:t>:["Chemistry"]}})</a:t>
            </a:r>
          </a:p>
          <a:p>
            <a:r>
              <a:rPr lang="en-US" dirty="0" err="1"/>
              <a:t>db.studentInfo.find</a:t>
            </a:r>
            <a:r>
              <a:rPr lang="en-US" dirty="0"/>
              <a:t>({"subjects":{$</a:t>
            </a:r>
            <a:r>
              <a:rPr lang="en-US" dirty="0" err="1"/>
              <a:t>exists:true</a:t>
            </a:r>
            <a:r>
              <a:rPr lang="en-US" dirty="0"/>
              <a:t>, $in:["Chemistry"]}})</a:t>
            </a:r>
          </a:p>
          <a:p>
            <a:r>
              <a:rPr lang="en-US" dirty="0" err="1"/>
              <a:t>db.studentInfo.find</a:t>
            </a:r>
            <a:r>
              <a:rPr lang="en-US" dirty="0"/>
              <a:t>({"subjects":{$</a:t>
            </a:r>
            <a:r>
              <a:rPr lang="en-US" dirty="0" err="1"/>
              <a:t>exists:false</a:t>
            </a:r>
            <a:r>
              <a:rPr lang="en-US" dirty="0"/>
              <a:t>, $</a:t>
            </a:r>
            <a:r>
              <a:rPr lang="en-US" dirty="0" err="1"/>
              <a:t>nin</a:t>
            </a:r>
            <a:r>
              <a:rPr lang="en-US" dirty="0"/>
              <a:t>:["Chemistry"]}})</a:t>
            </a:r>
          </a:p>
        </p:txBody>
      </p:sp>
    </p:spTree>
    <p:extLst>
      <p:ext uri="{BB962C8B-B14F-4D97-AF65-F5344CB8AC3E}">
        <p14:creationId xmlns:p14="http://schemas.microsoft.com/office/powerpoint/2010/main" val="1538808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84203</TotalTime>
  <Words>70</Words>
  <Application>Microsoft Office PowerPoint</Application>
  <PresentationFormat>Custom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9703</cp:revision>
  <dcterms:created xsi:type="dcterms:W3CDTF">2006-08-16T00:00:00Z</dcterms:created>
  <dcterms:modified xsi:type="dcterms:W3CDTF">2020-11-20T04:41:41Z</dcterms:modified>
</cp:coreProperties>
</file>