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049596" y="35739"/>
            <a:ext cx="518940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MongoDB - Query Document [RDBMS Where Clause Equivalents in MongoDB]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217334"/>
              </p:ext>
            </p:extLst>
          </p:nvPr>
        </p:nvGraphicFramePr>
        <p:xfrm>
          <a:off x="269875" y="2057400"/>
          <a:ext cx="86074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1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1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1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Operation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Syntax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RDBMS Equivalent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Equality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{&lt;key&gt;:&lt;value&gt;}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db.books.find</a:t>
                      </a:r>
                      <a:r>
                        <a:rPr lang="en-US" sz="1200" dirty="0"/>
                        <a:t>({"</a:t>
                      </a:r>
                      <a:r>
                        <a:rPr lang="en-US" sz="1200" dirty="0" err="1"/>
                        <a:t>by":"Peter</a:t>
                      </a:r>
                      <a:r>
                        <a:rPr lang="en-US" sz="1200" dirty="0"/>
                        <a:t>"})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where by = '</a:t>
                      </a:r>
                      <a:r>
                        <a:rPr lang="en-US" sz="1200" dirty="0"/>
                        <a:t>Peter</a:t>
                      </a:r>
                      <a:r>
                        <a:rPr lang="en-US" sz="1200" dirty="0">
                          <a:effectLst/>
                        </a:rPr>
                        <a:t>'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83588</TotalTime>
  <Words>39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9429</cp:revision>
  <dcterms:created xsi:type="dcterms:W3CDTF">2006-08-16T00:00:00Z</dcterms:created>
  <dcterms:modified xsi:type="dcterms:W3CDTF">2020-10-01T09:45:26Z</dcterms:modified>
</cp:coreProperties>
</file>