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7" r:id="rId2"/>
    <p:sldId id="468" r:id="rId3"/>
    <p:sldId id="46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2323C-6A88-43EF-8FF3-6E65751CE668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909DC1-DB42-4D6C-B039-338AE90095FB}">
      <dgm:prSet phldrT="[Text]" custT="1"/>
      <dgm:spPr/>
      <dgm:t>
        <a:bodyPr/>
        <a:lstStyle/>
        <a:p>
          <a:r>
            <a:rPr lang="en-US" sz="2400" dirty="0"/>
            <a:t>Replica set </a:t>
          </a:r>
        </a:p>
        <a:p>
          <a:r>
            <a:rPr lang="en-US" sz="2400" dirty="0"/>
            <a:t>[up to 50 members]</a:t>
          </a:r>
        </a:p>
      </dgm:t>
    </dgm:pt>
    <dgm:pt modelId="{B79B5D84-81E3-4111-A749-85D91C11CA47}" type="parTrans" cxnId="{B2097E81-D448-4312-8A34-5C196DAD77A4}">
      <dgm:prSet/>
      <dgm:spPr/>
      <dgm:t>
        <a:bodyPr/>
        <a:lstStyle/>
        <a:p>
          <a:endParaRPr lang="en-US"/>
        </a:p>
      </dgm:t>
    </dgm:pt>
    <dgm:pt modelId="{D06D1B83-A005-4313-BAC0-22BFF259B573}" type="sibTrans" cxnId="{B2097E81-D448-4312-8A34-5C196DAD77A4}">
      <dgm:prSet/>
      <dgm:spPr/>
      <dgm:t>
        <a:bodyPr/>
        <a:lstStyle/>
        <a:p>
          <a:endParaRPr lang="en-US"/>
        </a:p>
      </dgm:t>
    </dgm:pt>
    <dgm:pt modelId="{AEAB74F9-B4BE-492B-AD7B-DB1E93653BBC}">
      <dgm:prSet phldrT="[Text]" custT="1"/>
      <dgm:spPr/>
      <dgm:t>
        <a:bodyPr/>
        <a:lstStyle/>
        <a:p>
          <a:r>
            <a:rPr lang="en-US" sz="3600" dirty="0"/>
            <a:t>Voting members -7</a:t>
          </a:r>
        </a:p>
      </dgm:t>
    </dgm:pt>
    <dgm:pt modelId="{C2DCFED0-30E7-4A30-BB32-447F6FA4AA3F}" type="parTrans" cxnId="{8F4C80A5-64D6-49A8-855C-A0860B660F05}">
      <dgm:prSet/>
      <dgm:spPr/>
      <dgm:t>
        <a:bodyPr/>
        <a:lstStyle/>
        <a:p>
          <a:endParaRPr lang="en-US"/>
        </a:p>
      </dgm:t>
    </dgm:pt>
    <dgm:pt modelId="{5F50063B-949F-4C5E-AA7E-872E3B92F449}" type="sibTrans" cxnId="{8F4C80A5-64D6-49A8-855C-A0860B660F05}">
      <dgm:prSet/>
      <dgm:spPr/>
      <dgm:t>
        <a:bodyPr/>
        <a:lstStyle/>
        <a:p>
          <a:endParaRPr lang="en-US"/>
        </a:p>
      </dgm:t>
    </dgm:pt>
    <dgm:pt modelId="{E09D26D6-444A-44D4-94F0-C886B180DD29}">
      <dgm:prSet phldrT="[Text]" custT="1"/>
      <dgm:spPr/>
      <dgm:t>
        <a:bodyPr/>
        <a:lstStyle/>
        <a:p>
          <a:r>
            <a:rPr lang="en-US" sz="2800" dirty="0"/>
            <a:t>Non Voting members – 43</a:t>
          </a:r>
        </a:p>
        <a:p>
          <a:r>
            <a:rPr lang="en-US" sz="2800" dirty="0"/>
            <a:t>[Read-Only]</a:t>
          </a:r>
        </a:p>
      </dgm:t>
    </dgm:pt>
    <dgm:pt modelId="{7E2C4D97-3EFD-421F-B5D1-5731941D4D7F}" type="parTrans" cxnId="{6E8EE37D-4BED-412D-B18D-588B5FA17E0E}">
      <dgm:prSet/>
      <dgm:spPr/>
      <dgm:t>
        <a:bodyPr/>
        <a:lstStyle/>
        <a:p>
          <a:endParaRPr lang="en-US"/>
        </a:p>
      </dgm:t>
    </dgm:pt>
    <dgm:pt modelId="{9F5526EB-244B-4C88-B703-DDDEB589E322}" type="sibTrans" cxnId="{6E8EE37D-4BED-412D-B18D-588B5FA17E0E}">
      <dgm:prSet/>
      <dgm:spPr/>
      <dgm:t>
        <a:bodyPr/>
        <a:lstStyle/>
        <a:p>
          <a:endParaRPr lang="en-US"/>
        </a:p>
      </dgm:t>
    </dgm:pt>
    <dgm:pt modelId="{1C2F24D7-E292-414D-A7F7-663A974A87A6}" type="pres">
      <dgm:prSet presAssocID="{D892323C-6A88-43EF-8FF3-6E65751CE6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5A3765-8EC3-4A82-AB03-5A3CA85F9BFF}" type="pres">
      <dgm:prSet presAssocID="{B0909DC1-DB42-4D6C-B039-338AE90095FB}" presName="hierRoot1" presStyleCnt="0">
        <dgm:presLayoutVars>
          <dgm:hierBranch val="init"/>
        </dgm:presLayoutVars>
      </dgm:prSet>
      <dgm:spPr/>
    </dgm:pt>
    <dgm:pt modelId="{E2C2CDAB-7D90-4D1C-A175-5F2FD62239F5}" type="pres">
      <dgm:prSet presAssocID="{B0909DC1-DB42-4D6C-B039-338AE90095FB}" presName="rootComposite1" presStyleCnt="0"/>
      <dgm:spPr/>
    </dgm:pt>
    <dgm:pt modelId="{B3C13674-4088-4BD7-84A9-87A3AC0506DD}" type="pres">
      <dgm:prSet presAssocID="{B0909DC1-DB42-4D6C-B039-338AE90095FB}" presName="rootText1" presStyleLbl="node0" presStyleIdx="0" presStyleCnt="1">
        <dgm:presLayoutVars>
          <dgm:chPref val="3"/>
        </dgm:presLayoutVars>
      </dgm:prSet>
      <dgm:spPr/>
    </dgm:pt>
    <dgm:pt modelId="{E119365F-E89B-4CF1-8414-3F278477D014}" type="pres">
      <dgm:prSet presAssocID="{B0909DC1-DB42-4D6C-B039-338AE90095FB}" presName="rootConnector1" presStyleLbl="node1" presStyleIdx="0" presStyleCnt="0"/>
      <dgm:spPr/>
    </dgm:pt>
    <dgm:pt modelId="{76D02B81-89D1-4263-92B3-1FD9AB19F54F}" type="pres">
      <dgm:prSet presAssocID="{B0909DC1-DB42-4D6C-B039-338AE90095FB}" presName="hierChild2" presStyleCnt="0"/>
      <dgm:spPr/>
    </dgm:pt>
    <dgm:pt modelId="{B700FFAC-F458-4303-9196-B047D312B8C4}" type="pres">
      <dgm:prSet presAssocID="{C2DCFED0-30E7-4A30-BB32-447F6FA4AA3F}" presName="Name37" presStyleLbl="parChTrans1D2" presStyleIdx="0" presStyleCnt="2"/>
      <dgm:spPr/>
    </dgm:pt>
    <dgm:pt modelId="{696D4FB1-76D4-44B8-891B-C30D96FFB24C}" type="pres">
      <dgm:prSet presAssocID="{AEAB74F9-B4BE-492B-AD7B-DB1E93653BBC}" presName="hierRoot2" presStyleCnt="0">
        <dgm:presLayoutVars>
          <dgm:hierBranch val="init"/>
        </dgm:presLayoutVars>
      </dgm:prSet>
      <dgm:spPr/>
    </dgm:pt>
    <dgm:pt modelId="{C4AD08C4-23EE-4B51-8A0B-877FFAE5762F}" type="pres">
      <dgm:prSet presAssocID="{AEAB74F9-B4BE-492B-AD7B-DB1E93653BBC}" presName="rootComposite" presStyleCnt="0"/>
      <dgm:spPr/>
    </dgm:pt>
    <dgm:pt modelId="{CC21211A-F80E-4A52-AB7A-4930F64D06FE}" type="pres">
      <dgm:prSet presAssocID="{AEAB74F9-B4BE-492B-AD7B-DB1E93653BBC}" presName="rootText" presStyleLbl="node2" presStyleIdx="0" presStyleCnt="2">
        <dgm:presLayoutVars>
          <dgm:chPref val="3"/>
        </dgm:presLayoutVars>
      </dgm:prSet>
      <dgm:spPr/>
    </dgm:pt>
    <dgm:pt modelId="{DD2D7B03-B855-41E2-A2B1-91228D45733C}" type="pres">
      <dgm:prSet presAssocID="{AEAB74F9-B4BE-492B-AD7B-DB1E93653BBC}" presName="rootConnector" presStyleLbl="node2" presStyleIdx="0" presStyleCnt="2"/>
      <dgm:spPr/>
    </dgm:pt>
    <dgm:pt modelId="{506D33E2-FD2F-4FAB-8D20-27A232BC86D1}" type="pres">
      <dgm:prSet presAssocID="{AEAB74F9-B4BE-492B-AD7B-DB1E93653BBC}" presName="hierChild4" presStyleCnt="0"/>
      <dgm:spPr/>
    </dgm:pt>
    <dgm:pt modelId="{D0723D9D-D081-4517-A8B7-80D526633413}" type="pres">
      <dgm:prSet presAssocID="{AEAB74F9-B4BE-492B-AD7B-DB1E93653BBC}" presName="hierChild5" presStyleCnt="0"/>
      <dgm:spPr/>
    </dgm:pt>
    <dgm:pt modelId="{23998991-D2A3-4740-8A02-54AB40BDC5B8}" type="pres">
      <dgm:prSet presAssocID="{7E2C4D97-3EFD-421F-B5D1-5731941D4D7F}" presName="Name37" presStyleLbl="parChTrans1D2" presStyleIdx="1" presStyleCnt="2"/>
      <dgm:spPr/>
    </dgm:pt>
    <dgm:pt modelId="{8C485B77-19EC-4940-B16F-F6F7D15B795A}" type="pres">
      <dgm:prSet presAssocID="{E09D26D6-444A-44D4-94F0-C886B180DD29}" presName="hierRoot2" presStyleCnt="0">
        <dgm:presLayoutVars>
          <dgm:hierBranch val="init"/>
        </dgm:presLayoutVars>
      </dgm:prSet>
      <dgm:spPr/>
    </dgm:pt>
    <dgm:pt modelId="{C35B7761-E914-4D78-A1FF-B7A1F77AFD52}" type="pres">
      <dgm:prSet presAssocID="{E09D26D6-444A-44D4-94F0-C886B180DD29}" presName="rootComposite" presStyleCnt="0"/>
      <dgm:spPr/>
    </dgm:pt>
    <dgm:pt modelId="{C3CDE66E-CA02-45F2-97D4-1A39F7C95207}" type="pres">
      <dgm:prSet presAssocID="{E09D26D6-444A-44D4-94F0-C886B180DD29}" presName="rootText" presStyleLbl="node2" presStyleIdx="1" presStyleCnt="2">
        <dgm:presLayoutVars>
          <dgm:chPref val="3"/>
        </dgm:presLayoutVars>
      </dgm:prSet>
      <dgm:spPr/>
    </dgm:pt>
    <dgm:pt modelId="{69542DCF-1EB1-4DFC-BE29-33C7A2E58336}" type="pres">
      <dgm:prSet presAssocID="{E09D26D6-444A-44D4-94F0-C886B180DD29}" presName="rootConnector" presStyleLbl="node2" presStyleIdx="1" presStyleCnt="2"/>
      <dgm:spPr/>
    </dgm:pt>
    <dgm:pt modelId="{E9B3CAC6-04CE-4835-A887-86F4D81A0468}" type="pres">
      <dgm:prSet presAssocID="{E09D26D6-444A-44D4-94F0-C886B180DD29}" presName="hierChild4" presStyleCnt="0"/>
      <dgm:spPr/>
    </dgm:pt>
    <dgm:pt modelId="{EB6C38BF-3992-4984-88AC-C8C63459B360}" type="pres">
      <dgm:prSet presAssocID="{E09D26D6-444A-44D4-94F0-C886B180DD29}" presName="hierChild5" presStyleCnt="0"/>
      <dgm:spPr/>
    </dgm:pt>
    <dgm:pt modelId="{982EB71F-276B-40B3-BC6D-82ECBE697321}" type="pres">
      <dgm:prSet presAssocID="{B0909DC1-DB42-4D6C-B039-338AE90095FB}" presName="hierChild3" presStyleCnt="0"/>
      <dgm:spPr/>
    </dgm:pt>
  </dgm:ptLst>
  <dgm:cxnLst>
    <dgm:cxn modelId="{707DA75D-8370-4809-904E-0EFC99280AD3}" type="presOf" srcId="{AEAB74F9-B4BE-492B-AD7B-DB1E93653BBC}" destId="{CC21211A-F80E-4A52-AB7A-4930F64D06FE}" srcOrd="0" destOrd="0" presId="urn:microsoft.com/office/officeart/2005/8/layout/orgChart1"/>
    <dgm:cxn modelId="{627BDB49-6CDE-4E21-8016-B119E811E012}" type="presOf" srcId="{7E2C4D97-3EFD-421F-B5D1-5731941D4D7F}" destId="{23998991-D2A3-4740-8A02-54AB40BDC5B8}" srcOrd="0" destOrd="0" presId="urn:microsoft.com/office/officeart/2005/8/layout/orgChart1"/>
    <dgm:cxn modelId="{9E590D72-9925-4BFD-93F9-09E394B42BB2}" type="presOf" srcId="{E09D26D6-444A-44D4-94F0-C886B180DD29}" destId="{C3CDE66E-CA02-45F2-97D4-1A39F7C95207}" srcOrd="0" destOrd="0" presId="urn:microsoft.com/office/officeart/2005/8/layout/orgChart1"/>
    <dgm:cxn modelId="{BDB3A752-8CC9-4B86-8246-0331FE25F623}" type="presOf" srcId="{AEAB74F9-B4BE-492B-AD7B-DB1E93653BBC}" destId="{DD2D7B03-B855-41E2-A2B1-91228D45733C}" srcOrd="1" destOrd="0" presId="urn:microsoft.com/office/officeart/2005/8/layout/orgChart1"/>
    <dgm:cxn modelId="{2D063F73-DD37-4740-BCD0-7830A21297F6}" type="presOf" srcId="{C2DCFED0-30E7-4A30-BB32-447F6FA4AA3F}" destId="{B700FFAC-F458-4303-9196-B047D312B8C4}" srcOrd="0" destOrd="0" presId="urn:microsoft.com/office/officeart/2005/8/layout/orgChart1"/>
    <dgm:cxn modelId="{378B4B57-E0F8-4BFB-ADCC-EF4791A44698}" type="presOf" srcId="{B0909DC1-DB42-4D6C-B039-338AE90095FB}" destId="{B3C13674-4088-4BD7-84A9-87A3AC0506DD}" srcOrd="0" destOrd="0" presId="urn:microsoft.com/office/officeart/2005/8/layout/orgChart1"/>
    <dgm:cxn modelId="{6E8EE37D-4BED-412D-B18D-588B5FA17E0E}" srcId="{B0909DC1-DB42-4D6C-B039-338AE90095FB}" destId="{E09D26D6-444A-44D4-94F0-C886B180DD29}" srcOrd="1" destOrd="0" parTransId="{7E2C4D97-3EFD-421F-B5D1-5731941D4D7F}" sibTransId="{9F5526EB-244B-4C88-B703-DDDEB589E322}"/>
    <dgm:cxn modelId="{B2097E81-D448-4312-8A34-5C196DAD77A4}" srcId="{D892323C-6A88-43EF-8FF3-6E65751CE668}" destId="{B0909DC1-DB42-4D6C-B039-338AE90095FB}" srcOrd="0" destOrd="0" parTransId="{B79B5D84-81E3-4111-A749-85D91C11CA47}" sibTransId="{D06D1B83-A005-4313-BAC0-22BFF259B573}"/>
    <dgm:cxn modelId="{8F4C80A5-64D6-49A8-855C-A0860B660F05}" srcId="{B0909DC1-DB42-4D6C-B039-338AE90095FB}" destId="{AEAB74F9-B4BE-492B-AD7B-DB1E93653BBC}" srcOrd="0" destOrd="0" parTransId="{C2DCFED0-30E7-4A30-BB32-447F6FA4AA3F}" sibTransId="{5F50063B-949F-4C5E-AA7E-872E3B92F449}"/>
    <dgm:cxn modelId="{ED0660A7-4090-45DB-8A4C-37BD78818514}" type="presOf" srcId="{E09D26D6-444A-44D4-94F0-C886B180DD29}" destId="{69542DCF-1EB1-4DFC-BE29-33C7A2E58336}" srcOrd="1" destOrd="0" presId="urn:microsoft.com/office/officeart/2005/8/layout/orgChart1"/>
    <dgm:cxn modelId="{69B65AD5-9C8C-4EE2-BB70-1902C60FC79F}" type="presOf" srcId="{B0909DC1-DB42-4D6C-B039-338AE90095FB}" destId="{E119365F-E89B-4CF1-8414-3F278477D014}" srcOrd="1" destOrd="0" presId="urn:microsoft.com/office/officeart/2005/8/layout/orgChart1"/>
    <dgm:cxn modelId="{C9233BE8-48C4-4405-81E1-E1334FC2A55D}" type="presOf" srcId="{D892323C-6A88-43EF-8FF3-6E65751CE668}" destId="{1C2F24D7-E292-414D-A7F7-663A974A87A6}" srcOrd="0" destOrd="0" presId="urn:microsoft.com/office/officeart/2005/8/layout/orgChart1"/>
    <dgm:cxn modelId="{0FE7B29D-390E-408F-906A-690BFEDC03C0}" type="presParOf" srcId="{1C2F24D7-E292-414D-A7F7-663A974A87A6}" destId="{5E5A3765-8EC3-4A82-AB03-5A3CA85F9BFF}" srcOrd="0" destOrd="0" presId="urn:microsoft.com/office/officeart/2005/8/layout/orgChart1"/>
    <dgm:cxn modelId="{CA9173AB-ED60-4113-A8E7-2D9830326C2B}" type="presParOf" srcId="{5E5A3765-8EC3-4A82-AB03-5A3CA85F9BFF}" destId="{E2C2CDAB-7D90-4D1C-A175-5F2FD62239F5}" srcOrd="0" destOrd="0" presId="urn:microsoft.com/office/officeart/2005/8/layout/orgChart1"/>
    <dgm:cxn modelId="{D385BF5C-A33D-4E8A-9F51-14B5394AC0C1}" type="presParOf" srcId="{E2C2CDAB-7D90-4D1C-A175-5F2FD62239F5}" destId="{B3C13674-4088-4BD7-84A9-87A3AC0506DD}" srcOrd="0" destOrd="0" presId="urn:microsoft.com/office/officeart/2005/8/layout/orgChart1"/>
    <dgm:cxn modelId="{4F808A75-189D-44B6-801D-EDBC7F6478E3}" type="presParOf" srcId="{E2C2CDAB-7D90-4D1C-A175-5F2FD62239F5}" destId="{E119365F-E89B-4CF1-8414-3F278477D014}" srcOrd="1" destOrd="0" presId="urn:microsoft.com/office/officeart/2005/8/layout/orgChart1"/>
    <dgm:cxn modelId="{EAD3AE21-E37C-40BE-B4BB-7B58D0C96254}" type="presParOf" srcId="{5E5A3765-8EC3-4A82-AB03-5A3CA85F9BFF}" destId="{76D02B81-89D1-4263-92B3-1FD9AB19F54F}" srcOrd="1" destOrd="0" presId="urn:microsoft.com/office/officeart/2005/8/layout/orgChart1"/>
    <dgm:cxn modelId="{57B44D13-3078-4E87-A44E-CD50CA50F1FB}" type="presParOf" srcId="{76D02B81-89D1-4263-92B3-1FD9AB19F54F}" destId="{B700FFAC-F458-4303-9196-B047D312B8C4}" srcOrd="0" destOrd="0" presId="urn:microsoft.com/office/officeart/2005/8/layout/orgChart1"/>
    <dgm:cxn modelId="{FB326411-7E3D-4F59-B219-C7C8DDA5131F}" type="presParOf" srcId="{76D02B81-89D1-4263-92B3-1FD9AB19F54F}" destId="{696D4FB1-76D4-44B8-891B-C30D96FFB24C}" srcOrd="1" destOrd="0" presId="urn:microsoft.com/office/officeart/2005/8/layout/orgChart1"/>
    <dgm:cxn modelId="{DD1931B7-AD2F-4322-BD60-0E038A526295}" type="presParOf" srcId="{696D4FB1-76D4-44B8-891B-C30D96FFB24C}" destId="{C4AD08C4-23EE-4B51-8A0B-877FFAE5762F}" srcOrd="0" destOrd="0" presId="urn:microsoft.com/office/officeart/2005/8/layout/orgChart1"/>
    <dgm:cxn modelId="{B05947AC-224D-4642-81BD-1C133F11EF0E}" type="presParOf" srcId="{C4AD08C4-23EE-4B51-8A0B-877FFAE5762F}" destId="{CC21211A-F80E-4A52-AB7A-4930F64D06FE}" srcOrd="0" destOrd="0" presId="urn:microsoft.com/office/officeart/2005/8/layout/orgChart1"/>
    <dgm:cxn modelId="{76D438C7-2D13-48A6-9CF2-FE6A5C4479E0}" type="presParOf" srcId="{C4AD08C4-23EE-4B51-8A0B-877FFAE5762F}" destId="{DD2D7B03-B855-41E2-A2B1-91228D45733C}" srcOrd="1" destOrd="0" presId="urn:microsoft.com/office/officeart/2005/8/layout/orgChart1"/>
    <dgm:cxn modelId="{BD121E46-9A37-45CC-901B-7D573B55CC93}" type="presParOf" srcId="{696D4FB1-76D4-44B8-891B-C30D96FFB24C}" destId="{506D33E2-FD2F-4FAB-8D20-27A232BC86D1}" srcOrd="1" destOrd="0" presId="urn:microsoft.com/office/officeart/2005/8/layout/orgChart1"/>
    <dgm:cxn modelId="{C5C19B85-FD98-4D54-8F27-B2184EF797E0}" type="presParOf" srcId="{696D4FB1-76D4-44B8-891B-C30D96FFB24C}" destId="{D0723D9D-D081-4517-A8B7-80D526633413}" srcOrd="2" destOrd="0" presId="urn:microsoft.com/office/officeart/2005/8/layout/orgChart1"/>
    <dgm:cxn modelId="{64E6FA33-A8C8-4BB8-9288-00494FE33888}" type="presParOf" srcId="{76D02B81-89D1-4263-92B3-1FD9AB19F54F}" destId="{23998991-D2A3-4740-8A02-54AB40BDC5B8}" srcOrd="2" destOrd="0" presId="urn:microsoft.com/office/officeart/2005/8/layout/orgChart1"/>
    <dgm:cxn modelId="{9C9374C4-100F-4508-B6F7-79DCECDDFCF7}" type="presParOf" srcId="{76D02B81-89D1-4263-92B3-1FD9AB19F54F}" destId="{8C485B77-19EC-4940-B16F-F6F7D15B795A}" srcOrd="3" destOrd="0" presId="urn:microsoft.com/office/officeart/2005/8/layout/orgChart1"/>
    <dgm:cxn modelId="{E6119CB7-4352-45CF-A642-AB69DD183FBB}" type="presParOf" srcId="{8C485B77-19EC-4940-B16F-F6F7D15B795A}" destId="{C35B7761-E914-4D78-A1FF-B7A1F77AFD52}" srcOrd="0" destOrd="0" presId="urn:microsoft.com/office/officeart/2005/8/layout/orgChart1"/>
    <dgm:cxn modelId="{CDE5A2D8-63C1-4BB1-A873-05ACCC2C55E4}" type="presParOf" srcId="{C35B7761-E914-4D78-A1FF-B7A1F77AFD52}" destId="{C3CDE66E-CA02-45F2-97D4-1A39F7C95207}" srcOrd="0" destOrd="0" presId="urn:microsoft.com/office/officeart/2005/8/layout/orgChart1"/>
    <dgm:cxn modelId="{EA63F240-68E0-447A-96A3-385EE12E4795}" type="presParOf" srcId="{C35B7761-E914-4D78-A1FF-B7A1F77AFD52}" destId="{69542DCF-1EB1-4DFC-BE29-33C7A2E58336}" srcOrd="1" destOrd="0" presId="urn:microsoft.com/office/officeart/2005/8/layout/orgChart1"/>
    <dgm:cxn modelId="{9BA01368-120F-4AD5-B39E-F7BC940CD24C}" type="presParOf" srcId="{8C485B77-19EC-4940-B16F-F6F7D15B795A}" destId="{E9B3CAC6-04CE-4835-A887-86F4D81A0468}" srcOrd="1" destOrd="0" presId="urn:microsoft.com/office/officeart/2005/8/layout/orgChart1"/>
    <dgm:cxn modelId="{4639EEF4-6568-441D-A047-AE681865DA39}" type="presParOf" srcId="{8C485B77-19EC-4940-B16F-F6F7D15B795A}" destId="{EB6C38BF-3992-4984-88AC-C8C63459B360}" srcOrd="2" destOrd="0" presId="urn:microsoft.com/office/officeart/2005/8/layout/orgChart1"/>
    <dgm:cxn modelId="{C9C7C379-C0B5-4C3B-85BD-4B4A15AA3C52}" type="presParOf" srcId="{5E5A3765-8EC3-4A82-AB03-5A3CA85F9BFF}" destId="{982EB71F-276B-40B3-BC6D-82ECBE6973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98991-D2A3-4740-8A02-54AB40BDC5B8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0FFAC-F458-4303-9196-B047D312B8C4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13674-4088-4BD7-84A9-87A3AC0506DD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Replica set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[up to 50 members]</a:t>
          </a:r>
        </a:p>
      </dsp:txBody>
      <dsp:txXfrm>
        <a:off x="1669479" y="363990"/>
        <a:ext cx="2757041" cy="1378520"/>
      </dsp:txXfrm>
    </dsp:sp>
    <dsp:sp modelId="{CC21211A-F80E-4A52-AB7A-4930F64D06FE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Voting members -7</a:t>
          </a:r>
        </a:p>
      </dsp:txBody>
      <dsp:txXfrm>
        <a:off x="1469" y="2321489"/>
        <a:ext cx="2757041" cy="1378520"/>
      </dsp:txXfrm>
    </dsp:sp>
    <dsp:sp modelId="{C3CDE66E-CA02-45F2-97D4-1A39F7C95207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 Voting members – 43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[Read-Only]</a:t>
          </a:r>
        </a:p>
      </dsp:txBody>
      <dsp:txXfrm>
        <a:off x="3337489" y="2321489"/>
        <a:ext cx="2757041" cy="137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37065" y="7937"/>
            <a:ext cx="25864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Voting And Non-voting Members</a:t>
            </a:r>
            <a:endParaRPr lang="en-US" sz="11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DBAB81-5504-4311-90F0-2F4B0704D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628223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37065" y="7937"/>
            <a:ext cx="25864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Voting And Non-voting Members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9179F-6214-4880-B34D-223C3A2D3AD0}"/>
              </a:ext>
            </a:extLst>
          </p:cNvPr>
          <p:cNvSpPr txBox="1"/>
          <p:nvPr/>
        </p:nvSpPr>
        <p:spPr>
          <a:xfrm>
            <a:off x="990600" y="2057400"/>
            <a:ext cx="6193234" cy="646331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Priority –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State – Primary /  Secondary / Recovering / Rollback / Arbiter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6FDBC-0D40-4ACA-97F3-0A6C2374DF6A}"/>
              </a:ext>
            </a:extLst>
          </p:cNvPr>
          <p:cNvSpPr txBox="1"/>
          <p:nvPr/>
        </p:nvSpPr>
        <p:spPr>
          <a:xfrm>
            <a:off x="990600" y="1600200"/>
            <a:ext cx="548983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Node is eligible for Voting if the below condition are met</a:t>
            </a:r>
          </a:p>
        </p:txBody>
      </p:sp>
    </p:spTree>
    <p:extLst>
      <p:ext uri="{BB962C8B-B14F-4D97-AF65-F5344CB8AC3E}">
        <p14:creationId xmlns:p14="http://schemas.microsoft.com/office/powerpoint/2010/main" val="191723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37065" y="7937"/>
            <a:ext cx="25864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Voting And Non-voting Members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03F31-22E3-4BCB-BC5F-0CEA955848C0}"/>
              </a:ext>
            </a:extLst>
          </p:cNvPr>
          <p:cNvSpPr/>
          <p:nvPr/>
        </p:nvSpPr>
        <p:spPr>
          <a:xfrm>
            <a:off x="3345172" y="2388056"/>
            <a:ext cx="11430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39CD-94BA-4FE8-AFCB-53583A56064E}"/>
              </a:ext>
            </a:extLst>
          </p:cNvPr>
          <p:cNvSpPr/>
          <p:nvPr/>
        </p:nvSpPr>
        <p:spPr>
          <a:xfrm>
            <a:off x="303990" y="2845256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2DAB4-0798-41B9-B99D-08C92DAB6FA7}"/>
              </a:ext>
            </a:extLst>
          </p:cNvPr>
          <p:cNvSpPr/>
          <p:nvPr/>
        </p:nvSpPr>
        <p:spPr>
          <a:xfrm>
            <a:off x="875490" y="4058056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13337-D8C5-426F-AD95-71DF70785D4F}"/>
              </a:ext>
            </a:extLst>
          </p:cNvPr>
          <p:cNvSpPr/>
          <p:nvPr/>
        </p:nvSpPr>
        <p:spPr>
          <a:xfrm>
            <a:off x="6702427" y="769938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CA653-DA71-4D5D-85BD-AFDCADEFC1E5}"/>
              </a:ext>
            </a:extLst>
          </p:cNvPr>
          <p:cNvSpPr/>
          <p:nvPr/>
        </p:nvSpPr>
        <p:spPr>
          <a:xfrm>
            <a:off x="5105400" y="722753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6F9E3A-D951-478B-AC47-C3A3DA05DE24}"/>
              </a:ext>
            </a:extLst>
          </p:cNvPr>
          <p:cNvSpPr/>
          <p:nvPr/>
        </p:nvSpPr>
        <p:spPr>
          <a:xfrm>
            <a:off x="1298575" y="769938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C338D9-412A-4EDE-9B2D-FD8BB48DBBE8}"/>
              </a:ext>
            </a:extLst>
          </p:cNvPr>
          <p:cNvSpPr/>
          <p:nvPr/>
        </p:nvSpPr>
        <p:spPr>
          <a:xfrm>
            <a:off x="5486400" y="4024009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CF8B7-74A3-4ECC-BE5C-BEBA59773AC4}"/>
              </a:ext>
            </a:extLst>
          </p:cNvPr>
          <p:cNvSpPr/>
          <p:nvPr/>
        </p:nvSpPr>
        <p:spPr>
          <a:xfrm>
            <a:off x="6736543" y="31242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9FDCA-9FD2-4DF0-982B-B4DF2EDD0C9D}"/>
              </a:ext>
            </a:extLst>
          </p:cNvPr>
          <p:cNvSpPr/>
          <p:nvPr/>
        </p:nvSpPr>
        <p:spPr>
          <a:xfrm>
            <a:off x="3174460" y="4038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66DF03-4EF4-448C-9920-D5F500D065CE}"/>
              </a:ext>
            </a:extLst>
          </p:cNvPr>
          <p:cNvSpPr/>
          <p:nvPr/>
        </p:nvSpPr>
        <p:spPr>
          <a:xfrm>
            <a:off x="6667433" y="1799616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3A9CCE-DEA0-45C7-8F43-207A5AA20203}"/>
              </a:ext>
            </a:extLst>
          </p:cNvPr>
          <p:cNvSpPr/>
          <p:nvPr/>
        </p:nvSpPr>
        <p:spPr>
          <a:xfrm>
            <a:off x="3337065" y="645099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DF3737-A3E3-4042-80BD-FDFEB80EA4AB}"/>
              </a:ext>
            </a:extLst>
          </p:cNvPr>
          <p:cNvSpPr/>
          <p:nvPr/>
        </p:nvSpPr>
        <p:spPr>
          <a:xfrm>
            <a:off x="307975" y="156939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EDD666-1388-44AD-8EF2-8B00A60C08D0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flipH="1" flipV="1">
            <a:off x="3908565" y="1102299"/>
            <a:ext cx="8107" cy="128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751D07-433F-4257-8166-A3D4EFED1300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916672" y="1179953"/>
            <a:ext cx="1760228" cy="120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6DC90-669A-4181-B2ED-F03E2EE0DE93}"/>
              </a:ext>
            </a:extLst>
          </p:cNvPr>
          <p:cNvCxnSpPr>
            <a:stCxn id="7" idx="0"/>
            <a:endCxn id="18" idx="1"/>
          </p:cNvCxnSpPr>
          <p:nvPr/>
        </p:nvCxnSpPr>
        <p:spPr>
          <a:xfrm flipV="1">
            <a:off x="3916672" y="2028216"/>
            <a:ext cx="2750761" cy="35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1ADAAF-5493-4998-AFD7-DCC3A5E9360F}"/>
              </a:ext>
            </a:extLst>
          </p:cNvPr>
          <p:cNvCxnSpPr>
            <a:stCxn id="7" idx="0"/>
            <a:endCxn id="16" idx="1"/>
          </p:cNvCxnSpPr>
          <p:nvPr/>
        </p:nvCxnSpPr>
        <p:spPr>
          <a:xfrm>
            <a:off x="3916672" y="2388056"/>
            <a:ext cx="2819871" cy="9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7F78D-B659-4557-AB14-801962B7F8FE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916672" y="2845256"/>
            <a:ext cx="2141228" cy="117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50C5EA-D617-45F6-803E-59C58B6B0822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3745960" y="2845256"/>
            <a:ext cx="170712" cy="119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38E8D1-F727-4CC6-BB37-B76BD43C89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1446990" y="2845256"/>
            <a:ext cx="2469682" cy="12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3942A4-7F67-4644-A500-11646A4221A0}"/>
              </a:ext>
            </a:extLst>
          </p:cNvPr>
          <p:cNvCxnSpPr>
            <a:endCxn id="10" idx="3"/>
          </p:cNvCxnSpPr>
          <p:nvPr/>
        </p:nvCxnSpPr>
        <p:spPr>
          <a:xfrm flipH="1">
            <a:off x="1446990" y="2616656"/>
            <a:ext cx="189007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1DC490-C3A8-44D7-92AB-DCF900DA6726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 flipV="1">
            <a:off x="1450975" y="1797995"/>
            <a:ext cx="1894197" cy="8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593844-7E8D-4259-A642-79B8CD36199D}"/>
              </a:ext>
            </a:extLst>
          </p:cNvPr>
          <p:cNvCxnSpPr>
            <a:stCxn id="7" idx="1"/>
            <a:endCxn id="14" idx="2"/>
          </p:cNvCxnSpPr>
          <p:nvPr/>
        </p:nvCxnSpPr>
        <p:spPr>
          <a:xfrm flipH="1" flipV="1">
            <a:off x="1870075" y="1227138"/>
            <a:ext cx="1475097" cy="138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1948749-C8CA-4B72-AB20-BEE96766B834}"/>
              </a:ext>
            </a:extLst>
          </p:cNvPr>
          <p:cNvSpPr/>
          <p:nvPr/>
        </p:nvSpPr>
        <p:spPr>
          <a:xfrm>
            <a:off x="3337065" y="2091699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026422-A328-4F9F-A394-AAAC2778F774}"/>
              </a:ext>
            </a:extLst>
          </p:cNvPr>
          <p:cNvSpPr/>
          <p:nvPr/>
        </p:nvSpPr>
        <p:spPr>
          <a:xfrm>
            <a:off x="5441283" y="3805221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284B88-6187-40DC-8A6B-A9D7A4C06790}"/>
              </a:ext>
            </a:extLst>
          </p:cNvPr>
          <p:cNvSpPr/>
          <p:nvPr/>
        </p:nvSpPr>
        <p:spPr>
          <a:xfrm>
            <a:off x="6771064" y="2829294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2291217-1D47-43C0-AB6C-CDDE6D7FB15A}"/>
              </a:ext>
            </a:extLst>
          </p:cNvPr>
          <p:cNvSpPr/>
          <p:nvPr/>
        </p:nvSpPr>
        <p:spPr>
          <a:xfrm>
            <a:off x="6736543" y="1532274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8F81FF-588C-427F-930E-EE8950935164}"/>
              </a:ext>
            </a:extLst>
          </p:cNvPr>
          <p:cNvSpPr/>
          <p:nvPr/>
        </p:nvSpPr>
        <p:spPr>
          <a:xfrm>
            <a:off x="6736543" y="465137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622F87-795A-477A-9089-A8A49BE952DA}"/>
              </a:ext>
            </a:extLst>
          </p:cNvPr>
          <p:cNvSpPr/>
          <p:nvPr/>
        </p:nvSpPr>
        <p:spPr>
          <a:xfrm>
            <a:off x="5139652" y="411791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6E833A-1481-4170-AE5B-2EB8BCD095F5}"/>
              </a:ext>
            </a:extLst>
          </p:cNvPr>
          <p:cNvSpPr/>
          <p:nvPr/>
        </p:nvSpPr>
        <p:spPr>
          <a:xfrm>
            <a:off x="3350514" y="383347"/>
            <a:ext cx="304800" cy="21870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506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84271</TotalTime>
  <Words>79</Words>
  <Application>Microsoft Office PowerPoint</Application>
  <PresentationFormat>Custom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9743</cp:revision>
  <dcterms:created xsi:type="dcterms:W3CDTF">2006-08-16T00:00:00Z</dcterms:created>
  <dcterms:modified xsi:type="dcterms:W3CDTF">2020-12-24T12:22:03Z</dcterms:modified>
</cp:coreProperties>
</file>