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49596" y="35739"/>
            <a:ext cx="518940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Query Document [RDBMS Where Clause Equivalents in MongoDB]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56263"/>
              </p:ext>
            </p:extLst>
          </p:nvPr>
        </p:nvGraphicFramePr>
        <p:xfrm>
          <a:off x="293850" y="1905000"/>
          <a:ext cx="8735123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Operation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Syntax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RDBMS Equivalent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{&lt;key&gt;:{$</a:t>
                      </a:r>
                      <a:r>
                        <a:rPr lang="en-US" sz="1200" dirty="0" err="1">
                          <a:effectLst/>
                        </a:rPr>
                        <a:t>gt</a:t>
                      </a:r>
                      <a:r>
                        <a:rPr lang="en-US" sz="1200" dirty="0">
                          <a:effectLst/>
                        </a:rPr>
                        <a:t>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db.getCollection</a:t>
                      </a:r>
                      <a:r>
                        <a:rPr lang="en-US" sz="1200" dirty="0">
                          <a:effectLst/>
                        </a:rPr>
                        <a:t>('books').find({"likes":{$gt:5}})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where likes &gt; 10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Greater Than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{&lt;key&gt;:{$</a:t>
                      </a:r>
                      <a:r>
                        <a:rPr lang="en-US" sz="1200" dirty="0" err="1">
                          <a:effectLst/>
                        </a:rPr>
                        <a:t>gte</a:t>
                      </a:r>
                      <a:r>
                        <a:rPr lang="en-US" sz="1200" dirty="0">
                          <a:effectLst/>
                        </a:rPr>
                        <a:t>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</a:rPr>
                        <a:t>db.getCollection</a:t>
                      </a:r>
                      <a:r>
                        <a:rPr lang="en-US" sz="1200" dirty="0">
                          <a:effectLst/>
                        </a:rPr>
                        <a:t>('books').find({"likes":{$gte:5}})</a:t>
                      </a: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likes &gt;= 10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83557</TotalTime>
  <Words>73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9434</cp:revision>
  <dcterms:created xsi:type="dcterms:W3CDTF">2006-08-16T00:00:00Z</dcterms:created>
  <dcterms:modified xsi:type="dcterms:W3CDTF">2020-10-11T08:34:24Z</dcterms:modified>
</cp:coreProperties>
</file>