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372850" y="27801"/>
            <a:ext cx="3418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Configuring MongoDB server with configuration file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96924-E7AB-45B6-8DB5-6228EB8D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64683"/>
            <a:ext cx="7130064" cy="3639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0109E-94BB-4587-8231-85FFDFA6B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5" y="4065970"/>
            <a:ext cx="8469616" cy="8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scratch\03 Getting Started - Installation 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46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9694</cp:revision>
  <dcterms:created xsi:type="dcterms:W3CDTF">2006-08-16T00:00:00Z</dcterms:created>
  <dcterms:modified xsi:type="dcterms:W3CDTF">2020-09-29T12:54:49Z</dcterms:modified>
</cp:coreProperties>
</file>