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65" r:id="rId2"/>
    <p:sldId id="466" r:id="rId3"/>
    <p:sldId id="467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1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64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32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29000" y="17665"/>
            <a:ext cx="205740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Data Model Design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75731" y="9320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29EA1-043C-4B31-B7CD-2BC07DB47A39}"/>
              </a:ext>
            </a:extLst>
          </p:cNvPr>
          <p:cNvSpPr txBox="1"/>
          <p:nvPr/>
        </p:nvSpPr>
        <p:spPr>
          <a:xfrm>
            <a:off x="64784" y="1779240"/>
            <a:ext cx="168501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Embedded Data Models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E580AE-094C-4C97-B32D-AB088D8CA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402" y="2056239"/>
            <a:ext cx="4554166" cy="2549581"/>
          </a:xfrm>
          <a:prstGeom prst="rect">
            <a:avLst/>
          </a:prstGeom>
        </p:spPr>
      </p:pic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6FC17000-8286-4DED-8654-F5B5A326D3D9}"/>
              </a:ext>
            </a:extLst>
          </p:cNvPr>
          <p:cNvSpPr/>
          <p:nvPr/>
        </p:nvSpPr>
        <p:spPr>
          <a:xfrm>
            <a:off x="4557408" y="768317"/>
            <a:ext cx="4554166" cy="3268663"/>
          </a:xfrm>
          <a:prstGeom prst="wedgeRoundRectCallout">
            <a:avLst>
              <a:gd name="adj1" fmla="val -72324"/>
              <a:gd name="adj2" fmla="val -306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With MongoDB, you may embed related data in a single structure or document. These schema are generally known as “</a:t>
            </a:r>
            <a:r>
              <a:rPr lang="en-US" sz="1200" dirty="0">
                <a:solidFill>
                  <a:srgbClr val="C00000"/>
                </a:solidFill>
              </a:rPr>
              <a:t>denormalized</a:t>
            </a:r>
            <a:r>
              <a:rPr lang="en-US" sz="1200" dirty="0"/>
              <a:t>” models, and take advantage of MongoDB’s rich documents.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Embedded data models allow applications to store related pieces of information in the same database record. As a result, applications may need to issue fewer queries and updates to complete common operations.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In general, embedding provides better performance for read operations, as well as the ability to request and retrieve related data in a single database operation. Embedded data models make it possible to update related data in a single atomic write operation.</a:t>
            </a:r>
          </a:p>
        </p:txBody>
      </p:sp>
    </p:spTree>
    <p:extLst>
      <p:ext uri="{BB962C8B-B14F-4D97-AF65-F5344CB8AC3E}">
        <p14:creationId xmlns:p14="http://schemas.microsoft.com/office/powerpoint/2010/main" val="414197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29000" y="17665"/>
            <a:ext cx="205740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Data Model Design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9BDBC7-D962-464C-A026-8DB5A2B5985B}"/>
              </a:ext>
            </a:extLst>
          </p:cNvPr>
          <p:cNvSpPr/>
          <p:nvPr/>
        </p:nvSpPr>
        <p:spPr>
          <a:xfrm>
            <a:off x="165303" y="1646819"/>
            <a:ext cx="319722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kzidenz"/>
              </a:rPr>
              <a:t>Embedded Data Model and Document Size Limit</a:t>
            </a:r>
            <a:endParaRPr lang="en-US" sz="1200" i="0" dirty="0">
              <a:solidFill>
                <a:schemeClr val="bg1"/>
              </a:solidFill>
              <a:effectLst/>
              <a:latin typeface="Akzidenz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38D45B-035E-460B-BDFC-195E01761558}"/>
              </a:ext>
            </a:extLst>
          </p:cNvPr>
          <p:cNvSpPr/>
          <p:nvPr/>
        </p:nvSpPr>
        <p:spPr>
          <a:xfrm>
            <a:off x="165303" y="1981200"/>
            <a:ext cx="8836025" cy="135701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Documents in MongoDB must be smaller than the </a:t>
            </a:r>
            <a:r>
              <a:rPr lang="en-US" sz="1200" dirty="0">
                <a:solidFill>
                  <a:srgbClr val="C00000"/>
                </a:solidFill>
              </a:rPr>
              <a:t>maximum BSON document size</a:t>
            </a:r>
            <a:r>
              <a:rPr lang="en-US" sz="12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C00000"/>
                </a:solidFill>
              </a:rPr>
              <a:t>maximum BSON document size</a:t>
            </a:r>
            <a:r>
              <a:rPr lang="en-US" sz="1200" dirty="0"/>
              <a:t> is 16 megabytes.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The</a:t>
            </a:r>
            <a:r>
              <a:rPr lang="en-US" sz="1200" dirty="0">
                <a:solidFill>
                  <a:srgbClr val="C00000"/>
                </a:solidFill>
              </a:rPr>
              <a:t> maximum document size </a:t>
            </a:r>
            <a:r>
              <a:rPr lang="en-US" sz="1200" dirty="0"/>
              <a:t>helps ensure that a single document cannot use excessive amount of RAM or, during transmission, excessive amount of bandwidth. To store documents larger than the maximum size, MongoDB provides the </a:t>
            </a:r>
            <a:r>
              <a:rPr lang="en-US" sz="1200" dirty="0" err="1">
                <a:solidFill>
                  <a:srgbClr val="C00000"/>
                </a:solidFill>
              </a:rPr>
              <a:t>GridFS</a:t>
            </a:r>
            <a:r>
              <a:rPr lang="en-US" sz="1200" dirty="0">
                <a:solidFill>
                  <a:srgbClr val="C00000"/>
                </a:solidFill>
              </a:rPr>
              <a:t> API</a:t>
            </a:r>
            <a:r>
              <a:rPr lang="en-US" sz="12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130692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29000" y="17665"/>
            <a:ext cx="205740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Data Model Design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9BDBC7-D962-464C-A026-8DB5A2B5985B}"/>
              </a:ext>
            </a:extLst>
          </p:cNvPr>
          <p:cNvSpPr/>
          <p:nvPr/>
        </p:nvSpPr>
        <p:spPr>
          <a:xfrm>
            <a:off x="137741" y="1869954"/>
            <a:ext cx="1995859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Normalized Data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8CE5F-BAAA-48A2-BEFE-7F472B909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98" y="2204335"/>
            <a:ext cx="4653453" cy="26645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B3BAFFA6-3114-4334-B7E8-4ADD789EF274}"/>
              </a:ext>
            </a:extLst>
          </p:cNvPr>
          <p:cNvSpPr/>
          <p:nvPr/>
        </p:nvSpPr>
        <p:spPr>
          <a:xfrm>
            <a:off x="5105400" y="465137"/>
            <a:ext cx="3879782" cy="2811463"/>
          </a:xfrm>
          <a:prstGeom prst="wedgeRoundRectCallout">
            <a:avLst>
              <a:gd name="adj1" fmla="val -59675"/>
              <a:gd name="adj2" fmla="val 1798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Normalized data models describe relationships using </a:t>
            </a:r>
            <a:r>
              <a:rPr lang="en-US" sz="1200" dirty="0">
                <a:solidFill>
                  <a:srgbClr val="C00000"/>
                </a:solidFill>
              </a:rPr>
              <a:t>references</a:t>
            </a:r>
            <a:r>
              <a:rPr lang="en-US" sz="1200" dirty="0"/>
              <a:t> between documents.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In general, use normalized data models: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en-US" sz="1200" dirty="0"/>
              <a:t>when embedding would result in duplication of data but would not provide sufficient read performance advantages to outweigh the implications of the duplication.</a:t>
            </a:r>
            <a:br>
              <a:rPr lang="en-US" sz="1200" dirty="0"/>
            </a:br>
            <a:endParaRPr lang="en-US" sz="1200" dirty="0"/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en-US" sz="1200" dirty="0"/>
              <a:t>to represent more complex many-to-many relationships.</a:t>
            </a:r>
            <a:br>
              <a:rPr lang="en-US" sz="1200" dirty="0"/>
            </a:br>
            <a:endParaRPr lang="en-US" sz="1200" dirty="0"/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en-US" sz="1200" dirty="0"/>
              <a:t>to model large hierarchical data sets.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76261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84260</TotalTime>
  <Words>260</Words>
  <Application>Microsoft Office PowerPoint</Application>
  <PresentationFormat>Custom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Akzidenz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9774</cp:revision>
  <dcterms:created xsi:type="dcterms:W3CDTF">2006-08-16T00:00:00Z</dcterms:created>
  <dcterms:modified xsi:type="dcterms:W3CDTF">2020-11-26T03:42:53Z</dcterms:modified>
</cp:coreProperties>
</file>