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049596" y="35739"/>
            <a:ext cx="518940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- Query Document [RDBMS Where Clause Equivalents in MongoDB]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02842"/>
              </p:ext>
            </p:extLst>
          </p:nvPr>
        </p:nvGraphicFramePr>
        <p:xfrm>
          <a:off x="293850" y="1905000"/>
          <a:ext cx="87351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Operation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Syntax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RDBMS Equivalent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Not Equals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{&lt;key&gt;:{$ne:&lt;value&gt;}}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db.getCollection('books').find({"likes":{$ne:5}})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kern="1200" dirty="0">
                          <a:effectLst/>
                        </a:rPr>
                        <a:t>where likes != 5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83590</TotalTime>
  <Words>45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9436</cp:revision>
  <dcterms:created xsi:type="dcterms:W3CDTF">2006-08-16T00:00:00Z</dcterms:created>
  <dcterms:modified xsi:type="dcterms:W3CDTF">2020-10-17T03:49:17Z</dcterms:modified>
</cp:coreProperties>
</file>