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63" r:id="rId2"/>
    <p:sldId id="466" r:id="rId3"/>
    <p:sldId id="465" r:id="rId4"/>
    <p:sldId id="464" r:id="rId5"/>
    <p:sldId id="462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1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6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Create Collection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189750" y="1678178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9750" y="1993782"/>
            <a:ext cx="239257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db.createCollection</a:t>
            </a:r>
            <a:r>
              <a:rPr lang="en-US" sz="1200" dirty="0"/>
              <a:t>(name, options)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818150" y="798513"/>
            <a:ext cx="6019800" cy="609600"/>
          </a:xfrm>
          <a:prstGeom prst="wedgeRoundRectCallout">
            <a:avLst>
              <a:gd name="adj1" fmla="val -20517"/>
              <a:gd name="adj2" fmla="val 953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Options parameter is optional, so you need to specify only the name of the collection.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45532"/>
              </p:ext>
            </p:extLst>
          </p:nvPr>
        </p:nvGraphicFramePr>
        <p:xfrm>
          <a:off x="1447800" y="2971800"/>
          <a:ext cx="6096000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Name of the collection to be created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Options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Document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Optional</a:t>
                      </a:r>
                      <a:r>
                        <a:rPr lang="en-US" sz="1200" dirty="0">
                          <a:effectLst/>
                        </a:rPr>
                        <a:t>) Specify options about memory size and indexing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Create Collection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Rectangle 12"/>
          <p:cNvSpPr/>
          <p:nvPr/>
        </p:nvSpPr>
        <p:spPr>
          <a:xfrm>
            <a:off x="650874" y="1072163"/>
            <a:ext cx="7578725" cy="106143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&gt; use </a:t>
            </a:r>
            <a:r>
              <a:rPr lang="en-US" sz="1200" dirty="0" err="1"/>
              <a:t>employeedb</a:t>
            </a:r>
            <a:endParaRPr lang="en-US" sz="1200" dirty="0"/>
          </a:p>
          <a:p>
            <a:r>
              <a:rPr lang="en-US" sz="1200" dirty="0"/>
              <a:t>&gt; </a:t>
            </a:r>
            <a:r>
              <a:rPr lang="en-US" sz="1200" dirty="0" err="1"/>
              <a:t>db</a:t>
            </a:r>
            <a:endParaRPr lang="en-US" sz="1200" dirty="0"/>
          </a:p>
          <a:p>
            <a:r>
              <a:rPr lang="en-US" sz="1200" dirty="0"/>
              <a:t>&gt; </a:t>
            </a:r>
            <a:r>
              <a:rPr lang="en-US" sz="1200" dirty="0" err="1"/>
              <a:t>db.createCollection</a:t>
            </a:r>
            <a:r>
              <a:rPr lang="en-US" sz="1200" dirty="0"/>
              <a:t>("employee")</a:t>
            </a:r>
          </a:p>
          <a:p>
            <a:r>
              <a:rPr lang="en-US" sz="1200" dirty="0"/>
              <a:t>&gt; show collections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0875" y="767363"/>
            <a:ext cx="9493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Commands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7631" y="3814832"/>
            <a:ext cx="6207126" cy="28440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db.city.insert</a:t>
            </a:r>
            <a:r>
              <a:rPr lang="en-US" sz="1200" dirty="0"/>
              <a:t>({"</a:t>
            </a:r>
            <a:r>
              <a:rPr lang="en-US" sz="1200" dirty="0" err="1"/>
              <a:t>cityName</a:t>
            </a:r>
            <a:r>
              <a:rPr lang="en-US" sz="1200" dirty="0"/>
              <a:t>":"Bangalore"})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631" y="3510031"/>
            <a:ext cx="9493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Command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892357" y="2614616"/>
            <a:ext cx="3962400" cy="612648"/>
          </a:xfrm>
          <a:prstGeom prst="wedgeRoundRectCallout">
            <a:avLst>
              <a:gd name="adj1" fmla="val -75160"/>
              <a:gd name="adj2" fmla="val 148010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  <a:p>
            <a:r>
              <a:rPr lang="en-US" sz="1200" dirty="0"/>
              <a:t>In </a:t>
            </a:r>
            <a:r>
              <a:rPr lang="en-US" sz="1200" dirty="0" err="1"/>
              <a:t>MongoDB</a:t>
            </a:r>
            <a:r>
              <a:rPr lang="en-US" sz="1200" dirty="0"/>
              <a:t>, you don't need to create collection. </a:t>
            </a:r>
            <a:r>
              <a:rPr lang="en-US" sz="1200" dirty="0" err="1"/>
              <a:t>MongoDB</a:t>
            </a:r>
            <a:r>
              <a:rPr lang="en-US" sz="1200" dirty="0"/>
              <a:t> creates collection automatically, when you insert some document.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602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Create Collection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FA9168-7D2C-448F-9CAB-4B2DE1D66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444" y="914400"/>
            <a:ext cx="383911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7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Create Collection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614607"/>
              </p:ext>
            </p:extLst>
          </p:nvPr>
        </p:nvGraphicFramePr>
        <p:xfrm>
          <a:off x="307975" y="1143000"/>
          <a:ext cx="8607426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0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capped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(Optional) If true, enables a capped collection. Capped collection is a fixed size collection that automatically overwrites its oldest entries when it reaches its maximum size. </a:t>
                      </a:r>
                      <a:r>
                        <a:rPr lang="en-US" sz="1200" b="1">
                          <a:effectLst/>
                        </a:rPr>
                        <a:t>If you specify true, you need to specify size parameter also.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size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number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(Optional) Specifies a maximum size in bytes for a capped collection. </a:t>
                      </a:r>
                      <a:r>
                        <a:rPr lang="en-US" sz="1200" b="1" dirty="0">
                          <a:effectLst/>
                        </a:rPr>
                        <a:t>If capped is true, then you need to specify this field also.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max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number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(Optional) Specifies the maximum number of documents allowed in the capped collection.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autoIndexId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Boolean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(Optional) If true, automatically create index on _id fields Default value is false.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85826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789801"/>
            <a:ext cx="106388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List of options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7575" y="4119949"/>
            <a:ext cx="69310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While inserting the document, </a:t>
            </a:r>
            <a:r>
              <a:rPr lang="en-US" sz="1200" dirty="0" err="1"/>
              <a:t>MongoDB</a:t>
            </a:r>
            <a:r>
              <a:rPr lang="en-US" sz="1200" dirty="0"/>
              <a:t> first checks size field of capped collection, then it checks max field.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E5143-CA1B-4B1E-9826-5E52AAA4D531}"/>
              </a:ext>
            </a:extLst>
          </p:cNvPr>
          <p:cNvSpPr/>
          <p:nvPr/>
        </p:nvSpPr>
        <p:spPr>
          <a:xfrm>
            <a:off x="6446622" y="789801"/>
            <a:ext cx="239257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db.createCollection</a:t>
            </a:r>
            <a:r>
              <a:rPr lang="en-US" sz="1200" dirty="0"/>
              <a:t>(name, options)</a:t>
            </a:r>
          </a:p>
        </p:txBody>
      </p:sp>
    </p:spTree>
    <p:extLst>
      <p:ext uri="{BB962C8B-B14F-4D97-AF65-F5344CB8AC3E}">
        <p14:creationId xmlns:p14="http://schemas.microsoft.com/office/powerpoint/2010/main" val="18811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Create Collection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Rectangle 12"/>
          <p:cNvSpPr/>
          <p:nvPr/>
        </p:nvSpPr>
        <p:spPr>
          <a:xfrm>
            <a:off x="650875" y="1072163"/>
            <a:ext cx="7426326" cy="37563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&gt; </a:t>
            </a:r>
            <a:r>
              <a:rPr lang="en-US" sz="1200" dirty="0" err="1"/>
              <a:t>db.createCollection</a:t>
            </a:r>
            <a:r>
              <a:rPr lang="en-US" sz="1200" dirty="0"/>
              <a:t>("employee", { capped : true, </a:t>
            </a:r>
            <a:r>
              <a:rPr lang="en-US" sz="1200" dirty="0" err="1"/>
              <a:t>autoIndexId</a:t>
            </a:r>
            <a:r>
              <a:rPr lang="en-US" sz="1200" dirty="0"/>
              <a:t> : true, size : 6142800, max : 10000 } 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0875" y="767363"/>
            <a:ext cx="9493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Commands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42850-BA09-4DCD-95E4-7627FD4F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" y="1803787"/>
            <a:ext cx="6834823" cy="22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83528</TotalTime>
  <Words>296</Words>
  <Application>Microsoft Office PowerPoint</Application>
  <PresentationFormat>Custom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9375</cp:revision>
  <dcterms:created xsi:type="dcterms:W3CDTF">2006-08-16T00:00:00Z</dcterms:created>
  <dcterms:modified xsi:type="dcterms:W3CDTF">2020-09-26T04:54:37Z</dcterms:modified>
</cp:coreProperties>
</file>