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2" r:id="rId2"/>
    <p:sldId id="46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6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Create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3189750" y="1678178"/>
            <a:ext cx="59009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9750" y="1993782"/>
            <a:ext cx="155145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use DATABASE_NAME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818150" y="798513"/>
            <a:ext cx="6019800" cy="609600"/>
          </a:xfrm>
          <a:prstGeom prst="wedgeRoundRectCallout">
            <a:avLst>
              <a:gd name="adj1" fmla="val -20517"/>
              <a:gd name="adj2" fmla="val 9531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MongoDB</a:t>
            </a:r>
            <a:r>
              <a:rPr lang="en-US" sz="1200" dirty="0"/>
              <a:t> </a:t>
            </a:r>
            <a:r>
              <a:rPr lang="en-US" sz="1200" b="1" dirty="0"/>
              <a:t>use DATABASE_NAME</a:t>
            </a:r>
            <a:r>
              <a:rPr lang="en-US" sz="1200" dirty="0"/>
              <a:t> is used to create database. The command will create a new database if it doesn't exist, otherwise it will return the existing database.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78350" y="3169250"/>
            <a:ext cx="3094048" cy="15240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&gt; use </a:t>
            </a:r>
            <a:r>
              <a:rPr lang="en-US" sz="1200" dirty="0" err="1"/>
              <a:t>employeedb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&gt; </a:t>
            </a:r>
            <a:r>
              <a:rPr lang="en-US" sz="1200" dirty="0" err="1"/>
              <a:t>db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&gt; </a:t>
            </a:r>
            <a:r>
              <a:rPr lang="en-US" sz="1200" dirty="0" err="1"/>
              <a:t>db.employee.insert</a:t>
            </a:r>
            <a:r>
              <a:rPr lang="en-US" sz="1200" dirty="0"/>
              <a:t>({"</a:t>
            </a:r>
            <a:r>
              <a:rPr lang="en-US" sz="1200" dirty="0" err="1"/>
              <a:t>name":"ram</a:t>
            </a:r>
            <a:r>
              <a:rPr lang="en-US" sz="1200" dirty="0"/>
              <a:t>"})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&gt; </a:t>
            </a:r>
            <a:r>
              <a:rPr lang="en-US" sz="1200" dirty="0" err="1"/>
              <a:t>db.employee.insert</a:t>
            </a:r>
            <a:r>
              <a:rPr lang="en-US" sz="1200" dirty="0"/>
              <a:t>({"</a:t>
            </a:r>
            <a:r>
              <a:rPr lang="en-US" sz="1200" dirty="0" err="1"/>
              <a:t>name":"ram</a:t>
            </a:r>
            <a:r>
              <a:rPr lang="en-US" sz="1200" dirty="0"/>
              <a:t>"})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8350" y="2864450"/>
            <a:ext cx="88998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Commands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4612150" y="2698149"/>
            <a:ext cx="4267200" cy="1309302"/>
          </a:xfrm>
          <a:prstGeom prst="wedgeRoundRectCallout">
            <a:avLst>
              <a:gd name="adj1" fmla="val -64483"/>
              <a:gd name="adj2" fmla="val 864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display database, you need to insert at least one document into it.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</a:t>
            </a:r>
            <a:r>
              <a:rPr lang="en-US" sz="1200" dirty="0" err="1"/>
              <a:t>MongoDB</a:t>
            </a:r>
            <a:r>
              <a:rPr lang="en-US" sz="1200" dirty="0"/>
              <a:t> default database is test. If you didn't create any database, then collections will be stored in test database.</a:t>
            </a:r>
          </a:p>
        </p:txBody>
      </p:sp>
    </p:spTree>
    <p:extLst>
      <p:ext uri="{BB962C8B-B14F-4D97-AF65-F5344CB8AC3E}">
        <p14:creationId xmlns:p14="http://schemas.microsoft.com/office/powerpoint/2010/main" val="339230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Create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D91DC5-8DE0-4024-B720-E46BECDC0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36432"/>
            <a:ext cx="3791479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0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83820</TotalTime>
  <Words>115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9347</cp:revision>
  <dcterms:created xsi:type="dcterms:W3CDTF">2006-08-16T00:00:00Z</dcterms:created>
  <dcterms:modified xsi:type="dcterms:W3CDTF">2020-09-25T11:15:39Z</dcterms:modified>
</cp:coreProperties>
</file>