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2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Data Modeling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5324475" cy="19145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60374" y="617538"/>
            <a:ext cx="7083425" cy="1592262"/>
          </a:xfrm>
          <a:prstGeom prst="wedgeRoundRectCallout">
            <a:avLst>
              <a:gd name="adj1" fmla="val -19924"/>
              <a:gd name="adj2" fmla="val 732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Database design for his blog/website, In RDBMS schema, design for below requirements will have minimum three tables.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the unique title, description and </a:t>
            </a:r>
            <a:r>
              <a:rPr lang="en-US" sz="1200" dirty="0" err="1"/>
              <a:t>url</a:t>
            </a:r>
            <a:r>
              <a:rPr lang="en-US" sz="1200" dirty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can have one or more tags.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the name of its publisher and total number of likes.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Every post has comments given by users along with their name, message, data-time and likes.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 each post, there can be zero or more comments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Data Modeling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85800"/>
            <a:ext cx="28384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3771900" y="1066800"/>
            <a:ext cx="2857500" cy="1600200"/>
          </a:xfrm>
          <a:prstGeom prst="wedgeRoundRectCallout">
            <a:avLst>
              <a:gd name="adj1" fmla="val -78889"/>
              <a:gd name="adj2" fmla="val 2052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MongoDB schema, design will have one collection post and the following structure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while showing the data, in RDBMS you need to join three tables and in MongoDB, data will be shown from one collection only.</a:t>
            </a:r>
          </a:p>
        </p:txBody>
      </p:sp>
    </p:spTree>
    <p:extLst>
      <p:ext uri="{BB962C8B-B14F-4D97-AF65-F5344CB8AC3E}">
        <p14:creationId xmlns:p14="http://schemas.microsoft.com/office/powerpoint/2010/main" val="305242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83482</TotalTime>
  <Words>136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9335</cp:revision>
  <dcterms:created xsi:type="dcterms:W3CDTF">2006-08-16T00:00:00Z</dcterms:created>
  <dcterms:modified xsi:type="dcterms:W3CDTF">2020-09-25T05:15:36Z</dcterms:modified>
</cp:coreProperties>
</file>