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2" r:id="rId2"/>
    <p:sldId id="46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Drop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189750" y="1678178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9750" y="1993782"/>
            <a:ext cx="135069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db.dropDatabase</a:t>
            </a:r>
            <a:r>
              <a:rPr lang="en-US" sz="1200" dirty="0"/>
              <a:t>()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818150" y="798513"/>
            <a:ext cx="6019800" cy="609600"/>
          </a:xfrm>
          <a:prstGeom prst="wedgeRoundRectCallout">
            <a:avLst>
              <a:gd name="adj1" fmla="val -20517"/>
              <a:gd name="adj2" fmla="val 953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will delete the selected database. If you have not selected any database, then it will delete default </a:t>
            </a:r>
            <a:r>
              <a:rPr lang="en-US" sz="1200" dirty="0">
                <a:solidFill>
                  <a:srgbClr val="FF0000"/>
                </a:solidFill>
              </a:rPr>
              <a:t>'test</a:t>
            </a:r>
            <a:r>
              <a:rPr lang="en-US" sz="1200" dirty="0"/>
              <a:t>' database.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8350" y="3169250"/>
            <a:ext cx="3094048" cy="1524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&gt;use </a:t>
            </a:r>
            <a:r>
              <a:rPr lang="en-US" sz="1200" dirty="0" err="1"/>
              <a:t>employeedb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&gt;</a:t>
            </a:r>
            <a:r>
              <a:rPr lang="en-US" sz="1200" dirty="0" err="1"/>
              <a:t>db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&gt;show dbs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&gt;</a:t>
            </a:r>
            <a:r>
              <a:rPr lang="en-US" sz="1200" dirty="0" err="1"/>
              <a:t>db.dropDatabase</a:t>
            </a:r>
            <a:r>
              <a:rPr lang="en-US" sz="1200" dirty="0"/>
              <a:t>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8350" y="2864450"/>
            <a:ext cx="88998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Drop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20D18-39F8-4571-B638-C80B1493A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180" y="769938"/>
            <a:ext cx="3973639" cy="38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3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83506</TotalTime>
  <Words>56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9354</cp:revision>
  <dcterms:created xsi:type="dcterms:W3CDTF">2006-08-16T00:00:00Z</dcterms:created>
  <dcterms:modified xsi:type="dcterms:W3CDTF">2020-09-26T03:57:54Z</dcterms:modified>
</cp:coreProperties>
</file>