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61" r:id="rId3"/>
    <p:sldId id="46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5" d="100"/>
          <a:sy n="95" d="100"/>
        </p:scale>
        <p:origin x="402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Web Services Work?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F9B80-F815-48D9-952E-29460692E85B}"/>
              </a:ext>
            </a:extLst>
          </p:cNvPr>
          <p:cNvSpPr/>
          <p:nvPr/>
        </p:nvSpPr>
        <p:spPr>
          <a:xfrm>
            <a:off x="2895600" y="491618"/>
            <a:ext cx="3352800" cy="8037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Services</a:t>
            </a:r>
          </a:p>
          <a:p>
            <a:pPr algn="ctr"/>
            <a:r>
              <a:rPr lang="en-US" dirty="0"/>
              <a:t>[Services available over the web]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BE153A-43AA-4F67-8B6D-A703E7DD8984}"/>
              </a:ext>
            </a:extLst>
          </p:cNvPr>
          <p:cNvSpPr/>
          <p:nvPr/>
        </p:nvSpPr>
        <p:spPr>
          <a:xfrm>
            <a:off x="1404059" y="2438400"/>
            <a:ext cx="1801779" cy="990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Application developed using Java  and running on windows Operating  System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033A9F-095E-4366-A300-2CD3FB8ADB3C}"/>
              </a:ext>
            </a:extLst>
          </p:cNvPr>
          <p:cNvSpPr/>
          <p:nvPr/>
        </p:nvSpPr>
        <p:spPr>
          <a:xfrm>
            <a:off x="6106305" y="2514600"/>
            <a:ext cx="1633635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r>
              <a:rPr lang="en-US" sz="1050" dirty="0"/>
              <a:t>Application developed using  .NET and running on Linux Operating System</a:t>
            </a:r>
          </a:p>
          <a:p>
            <a:pPr algn="ctr"/>
            <a:endParaRPr lang="en-US" sz="1050" dirty="0"/>
          </a:p>
        </p:txBody>
      </p:sp>
      <p:pic>
        <p:nvPicPr>
          <p:cNvPr id="1026" name="Picture 2" descr="How to find duplicate rows in MySQL database table - Web Consultant">
            <a:extLst>
              <a:ext uri="{FF2B5EF4-FFF2-40B4-BE49-F238E27FC236}">
                <a16:creationId xmlns:a16="http://schemas.microsoft.com/office/drawing/2014/main" id="{D1B684B8-5458-4D73-B474-1A706336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486151"/>
            <a:ext cx="17430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Oracle #147585 - Free Icons Library #1337875 - PNG Images - PNGio">
            <a:extLst>
              <a:ext uri="{FF2B5EF4-FFF2-40B4-BE49-F238E27FC236}">
                <a16:creationId xmlns:a16="http://schemas.microsoft.com/office/drawing/2014/main" id="{8CC06C4A-A0EC-4CA8-930B-C9FD611D0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" y="3533776"/>
            <a:ext cx="1062038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FFB97B-4350-4A66-A60F-F6741A7B4E41}"/>
              </a:ext>
            </a:extLst>
          </p:cNvPr>
          <p:cNvCxnSpPr>
            <a:stCxn id="11" idx="2"/>
            <a:endCxn id="1028" idx="0"/>
          </p:cNvCxnSpPr>
          <p:nvPr/>
        </p:nvCxnSpPr>
        <p:spPr>
          <a:xfrm flipH="1">
            <a:off x="789781" y="2933700"/>
            <a:ext cx="614278" cy="6000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5BD088-1EEE-4AD6-8879-27487DBD7134}"/>
              </a:ext>
            </a:extLst>
          </p:cNvPr>
          <p:cNvCxnSpPr>
            <a:cxnSpLocks/>
            <a:stCxn id="12" idx="6"/>
            <a:endCxn id="1026" idx="0"/>
          </p:cNvCxnSpPr>
          <p:nvPr/>
        </p:nvCxnSpPr>
        <p:spPr>
          <a:xfrm>
            <a:off x="7739940" y="2971800"/>
            <a:ext cx="532523" cy="51435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DBC17C-0FC1-401C-92BF-87616E9BEFD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124200" y="2648511"/>
            <a:ext cx="322134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123C0D-581D-4748-BC0A-A300458B63FB}"/>
              </a:ext>
            </a:extLst>
          </p:cNvPr>
          <p:cNvCxnSpPr>
            <a:cxnSpLocks/>
            <a:stCxn id="12" idx="3"/>
            <a:endCxn id="11" idx="5"/>
          </p:cNvCxnSpPr>
          <p:nvPr/>
        </p:nvCxnSpPr>
        <p:spPr>
          <a:xfrm flipH="1" flipV="1">
            <a:off x="2941974" y="3283930"/>
            <a:ext cx="3403571" cy="1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087E08-7696-4869-8724-9E59C9EF0A27}"/>
              </a:ext>
            </a:extLst>
          </p:cNvPr>
          <p:cNvSpPr txBox="1"/>
          <p:nvPr/>
        </p:nvSpPr>
        <p:spPr>
          <a:xfrm>
            <a:off x="3962400" y="2286000"/>
            <a:ext cx="68999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AB06C6-9AE6-4248-9D06-5689A2AE9514}"/>
              </a:ext>
            </a:extLst>
          </p:cNvPr>
          <p:cNvSpPr txBox="1"/>
          <p:nvPr/>
        </p:nvSpPr>
        <p:spPr>
          <a:xfrm>
            <a:off x="3986156" y="3346229"/>
            <a:ext cx="7830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7C6ACD1-0F44-4570-9298-956F3F3C0821}"/>
              </a:ext>
            </a:extLst>
          </p:cNvPr>
          <p:cNvSpPr/>
          <p:nvPr/>
        </p:nvSpPr>
        <p:spPr>
          <a:xfrm>
            <a:off x="155575" y="769938"/>
            <a:ext cx="2435225" cy="612648"/>
          </a:xfrm>
          <a:prstGeom prst="wedgeRoundRectCallout">
            <a:avLst>
              <a:gd name="adj1" fmla="val 66248"/>
              <a:gd name="adj2" fmla="val -6611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 enable </a:t>
            </a:r>
            <a:r>
              <a:rPr lang="en-US" sz="1200" dirty="0">
                <a:solidFill>
                  <a:srgbClr val="FF0000"/>
                </a:solidFill>
              </a:rPr>
              <a:t>communication</a:t>
            </a:r>
            <a:r>
              <a:rPr lang="en-US" sz="1200" dirty="0"/>
              <a:t> between two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Web Services Work?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7D997-B7C4-4AD1-BDDB-A13B61EC8664}"/>
              </a:ext>
            </a:extLst>
          </p:cNvPr>
          <p:cNvSpPr/>
          <p:nvPr/>
        </p:nvSpPr>
        <p:spPr>
          <a:xfrm>
            <a:off x="6172200" y="3458050"/>
            <a:ext cx="1828800" cy="990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</a:t>
            </a:r>
          </a:p>
          <a:p>
            <a:pPr algn="ctr"/>
            <a:r>
              <a:rPr lang="en-US" sz="1400" dirty="0"/>
              <a:t>(Service Provider)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2BC8169-A55C-474F-BB01-21FD7C352241}"/>
              </a:ext>
            </a:extLst>
          </p:cNvPr>
          <p:cNvSpPr/>
          <p:nvPr/>
        </p:nvSpPr>
        <p:spPr>
          <a:xfrm>
            <a:off x="5334000" y="2086450"/>
            <a:ext cx="3581400" cy="914400"/>
          </a:xfrm>
          <a:prstGeom prst="wedgeRoundRectCallout">
            <a:avLst>
              <a:gd name="adj1" fmla="val -11781"/>
              <a:gd name="adj2" fmla="val 1046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A web service provider develops/implements the application (Web Service) and makes it available over the Internet.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DB659C-3DEA-431E-B62D-244424143EBC}"/>
              </a:ext>
            </a:extLst>
          </p:cNvPr>
          <p:cNvSpPr/>
          <p:nvPr/>
        </p:nvSpPr>
        <p:spPr>
          <a:xfrm>
            <a:off x="1066800" y="3458050"/>
            <a:ext cx="18288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</a:t>
            </a:r>
          </a:p>
          <a:p>
            <a:pPr algn="ctr"/>
            <a:r>
              <a:rPr lang="en-US" sz="1400" dirty="0"/>
              <a:t>(Service Consumer)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47EE1-4BC6-49A7-8E21-9F4C6F15C9AB}"/>
              </a:ext>
            </a:extLst>
          </p:cNvPr>
          <p:cNvCxnSpPr/>
          <p:nvPr/>
        </p:nvCxnSpPr>
        <p:spPr>
          <a:xfrm>
            <a:off x="2895600" y="3686650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2CEC79-CDC5-470F-8FB4-8ADE8CAE0B72}"/>
              </a:ext>
            </a:extLst>
          </p:cNvPr>
          <p:cNvCxnSpPr/>
          <p:nvPr/>
        </p:nvCxnSpPr>
        <p:spPr>
          <a:xfrm flipH="1">
            <a:off x="2895600" y="4296250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56605-1F93-46D1-AF2C-F25EDB06025A}"/>
              </a:ext>
            </a:extLst>
          </p:cNvPr>
          <p:cNvSpPr txBox="1"/>
          <p:nvPr/>
        </p:nvSpPr>
        <p:spPr>
          <a:xfrm>
            <a:off x="4038600" y="3347352"/>
            <a:ext cx="68999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AC28F-8228-4494-896F-A806B20C493B}"/>
              </a:ext>
            </a:extLst>
          </p:cNvPr>
          <p:cNvSpPr txBox="1"/>
          <p:nvPr/>
        </p:nvSpPr>
        <p:spPr>
          <a:xfrm>
            <a:off x="4038600" y="4378936"/>
            <a:ext cx="7830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F1244C-7A70-472A-902C-8EE945A00354}"/>
              </a:ext>
            </a:extLst>
          </p:cNvPr>
          <p:cNvSpPr/>
          <p:nvPr/>
        </p:nvSpPr>
        <p:spPr>
          <a:xfrm>
            <a:off x="3357664" y="1213499"/>
            <a:ext cx="2814536" cy="68575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Medium – HTTP/INTERNET</a:t>
            </a:r>
          </a:p>
          <a:p>
            <a:r>
              <a:rPr lang="en-US" dirty="0"/>
              <a:t>Format – XML/JSON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F7304EB-6B64-453D-951F-5D07DE0DBA05}"/>
              </a:ext>
            </a:extLst>
          </p:cNvPr>
          <p:cNvCxnSpPr>
            <a:stCxn id="22" idx="0"/>
            <a:endCxn id="24" idx="1"/>
          </p:cNvCxnSpPr>
          <p:nvPr/>
        </p:nvCxnSpPr>
        <p:spPr>
          <a:xfrm rot="5400000" flipH="1" flipV="1">
            <a:off x="1718596" y="1818982"/>
            <a:ext cx="1901673" cy="137646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5A2116FD-7F64-4661-A757-6A72EFC34D36}"/>
              </a:ext>
            </a:extLst>
          </p:cNvPr>
          <p:cNvCxnSpPr>
            <a:stCxn id="24" idx="3"/>
          </p:cNvCxnSpPr>
          <p:nvPr/>
        </p:nvCxnSpPr>
        <p:spPr>
          <a:xfrm>
            <a:off x="6172200" y="1556377"/>
            <a:ext cx="1066800" cy="1901673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57F3EB35-07A0-4D0B-BB77-5C21D93700C1}"/>
              </a:ext>
            </a:extLst>
          </p:cNvPr>
          <p:cNvSpPr/>
          <p:nvPr/>
        </p:nvSpPr>
        <p:spPr>
          <a:xfrm>
            <a:off x="120718" y="299976"/>
            <a:ext cx="3581400" cy="914400"/>
          </a:xfrm>
          <a:prstGeom prst="wedgeRoundRectCallout">
            <a:avLst>
              <a:gd name="adj1" fmla="val 57209"/>
              <a:gd name="adj2" fmla="val 5675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Example: While Speaking to your friend over the telephone, Medium the </a:t>
            </a:r>
            <a:r>
              <a:rPr lang="en-US" sz="1200" dirty="0">
                <a:solidFill>
                  <a:srgbClr val="FF0000"/>
                </a:solidFill>
              </a:rPr>
              <a:t>Phone</a:t>
            </a:r>
            <a:r>
              <a:rPr lang="en-US" sz="1200" dirty="0"/>
              <a:t> and Format is the common language (e.g. </a:t>
            </a:r>
            <a:r>
              <a:rPr lang="en-US" sz="1200" dirty="0">
                <a:solidFill>
                  <a:srgbClr val="FF0000"/>
                </a:solidFill>
              </a:rPr>
              <a:t>English</a:t>
            </a:r>
            <a:r>
              <a:rPr lang="en-US" sz="1200" dirty="0"/>
              <a:t>) that both of you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2705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Web Services Work?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9CC6D3-7804-4427-9062-9ACEC253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2" y="2305064"/>
            <a:ext cx="2743583" cy="1371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93B1B5-07E8-446E-B07C-C0FA40BE9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847" y="2209800"/>
            <a:ext cx="402011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9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83424</TotalTime>
  <Words>133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9227</cp:revision>
  <dcterms:created xsi:type="dcterms:W3CDTF">2006-08-16T00:00:00Z</dcterms:created>
  <dcterms:modified xsi:type="dcterms:W3CDTF">2020-12-09T04:19:56Z</dcterms:modified>
</cp:coreProperties>
</file>