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59" r:id="rId3"/>
    <p:sldId id="461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8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84E57-B97E-4979-8FE0-1336BAC2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1385730"/>
            <a:ext cx="8287907" cy="225774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Man in restaurant ordering stock vector. Illustration of shirt - 133368576">
            <a:extLst>
              <a:ext uri="{FF2B5EF4-FFF2-40B4-BE49-F238E27FC236}">
                <a16:creationId xmlns:a16="http://schemas.microsoft.com/office/drawing/2014/main" id="{0943067A-6115-448D-8927-86BC898E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1" y="231455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s In Enterprises SS Hotel Kitchen Equipments, Rs 250000 /unit Rekha  Equipments | ID: 11516893033">
            <a:extLst>
              <a:ext uri="{FF2B5EF4-FFF2-40B4-BE49-F238E27FC236}">
                <a16:creationId xmlns:a16="http://schemas.microsoft.com/office/drawing/2014/main" id="{5039B9FE-0252-4F2B-B636-DBC0BD37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08" y="2514600"/>
            <a:ext cx="2686050" cy="17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E6C04-FA42-47A2-8D2F-5948BA995CDD}"/>
              </a:ext>
            </a:extLst>
          </p:cNvPr>
          <p:cNvCxnSpPr>
            <a:cxnSpLocks/>
          </p:cNvCxnSpPr>
          <p:nvPr/>
        </p:nvCxnSpPr>
        <p:spPr>
          <a:xfrm>
            <a:off x="2271408" y="2924156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4AEFA-7A02-4E42-9023-4CFD3D5E49CE}"/>
              </a:ext>
            </a:extLst>
          </p:cNvPr>
          <p:cNvCxnSpPr/>
          <p:nvPr/>
        </p:nvCxnSpPr>
        <p:spPr>
          <a:xfrm flipH="1">
            <a:off x="2271408" y="3762356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Premium Vector | Cartoon waitress boy and a plate set">
            <a:extLst>
              <a:ext uri="{FF2B5EF4-FFF2-40B4-BE49-F238E27FC236}">
                <a16:creationId xmlns:a16="http://schemas.microsoft.com/office/drawing/2014/main" id="{0A67D410-5412-4CCC-8D2B-20BB9D9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91" y="1331893"/>
            <a:ext cx="998217" cy="143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D9C773-A12C-4E8F-A904-BCC144015544}"/>
              </a:ext>
            </a:extLst>
          </p:cNvPr>
          <p:cNvSpPr txBox="1"/>
          <p:nvPr/>
        </p:nvSpPr>
        <p:spPr>
          <a:xfrm>
            <a:off x="1168400" y="1905000"/>
            <a:ext cx="4104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47780-F779-46F0-A0AC-615BF1B8112C}"/>
              </a:ext>
            </a:extLst>
          </p:cNvPr>
          <p:cNvSpPr txBox="1"/>
          <p:nvPr/>
        </p:nvSpPr>
        <p:spPr>
          <a:xfrm>
            <a:off x="7143016" y="1870953"/>
            <a:ext cx="7055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2539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MakeMyTrip tax charge points to grey areas in rules | Business Standard News">
            <a:extLst>
              <a:ext uri="{FF2B5EF4-FFF2-40B4-BE49-F238E27FC236}">
                <a16:creationId xmlns:a16="http://schemas.microsoft.com/office/drawing/2014/main" id="{5BB99E70-9DE3-4A7A-825E-F96A88B0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30" y="2286000"/>
            <a:ext cx="1483468" cy="1112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A177BA-A7B0-4B8D-8A96-8893B5AF850C}"/>
              </a:ext>
            </a:extLst>
          </p:cNvPr>
          <p:cNvSpPr/>
          <p:nvPr/>
        </p:nvSpPr>
        <p:spPr>
          <a:xfrm>
            <a:off x="1168400" y="1295400"/>
            <a:ext cx="12192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Air India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7100E-D17D-4071-9586-FADAEB97E63C}"/>
              </a:ext>
            </a:extLst>
          </p:cNvPr>
          <p:cNvSpPr/>
          <p:nvPr/>
        </p:nvSpPr>
        <p:spPr>
          <a:xfrm>
            <a:off x="6532123" y="1275945"/>
            <a:ext cx="1219200" cy="762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Air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23CE93-2DCC-4829-8208-B6158FBC38D2}"/>
              </a:ext>
            </a:extLst>
          </p:cNvPr>
          <p:cNvSpPr/>
          <p:nvPr/>
        </p:nvSpPr>
        <p:spPr>
          <a:xfrm>
            <a:off x="6553200" y="3733800"/>
            <a:ext cx="1219200" cy="7620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indigo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B259E0-343E-4ED7-AEC2-8465A0E1872F}"/>
              </a:ext>
            </a:extLst>
          </p:cNvPr>
          <p:cNvSpPr/>
          <p:nvPr/>
        </p:nvSpPr>
        <p:spPr>
          <a:xfrm>
            <a:off x="1168400" y="3733800"/>
            <a:ext cx="1219200" cy="762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Jet Airways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89C0C-0B46-4593-96A7-1A09A8B3EDFC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2387600" y="1676400"/>
            <a:ext cx="133323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35EE1-63A3-42CD-BB89-5F79EF49549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09052" y="1945808"/>
            <a:ext cx="1494920" cy="75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89112C-68BA-4464-928E-F69D1531B932}"/>
              </a:ext>
            </a:extLst>
          </p:cNvPr>
          <p:cNvCxnSpPr>
            <a:endCxn id="11" idx="2"/>
          </p:cNvCxnSpPr>
          <p:nvPr/>
        </p:nvCxnSpPr>
        <p:spPr>
          <a:xfrm flipV="1">
            <a:off x="5204298" y="1656945"/>
            <a:ext cx="1327825" cy="65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25AEF1-5D78-4FC0-A26E-00E2C0F25CF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204299" y="1926353"/>
            <a:ext cx="1506372" cy="816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BF8BA5-805C-4FE8-9E9E-3FFF2CB8A888}"/>
              </a:ext>
            </a:extLst>
          </p:cNvPr>
          <p:cNvCxnSpPr/>
          <p:nvPr/>
        </p:nvCxnSpPr>
        <p:spPr>
          <a:xfrm flipH="1">
            <a:off x="2286000" y="3200400"/>
            <a:ext cx="143483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FFCD7C-49F9-4EDA-96F2-387973AFD9E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387600" y="3429000"/>
            <a:ext cx="136538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9FFB3D-16E7-4C8E-AA83-D121362D2F5C}"/>
              </a:ext>
            </a:extLst>
          </p:cNvPr>
          <p:cNvCxnSpPr>
            <a:endCxn id="12" idx="1"/>
          </p:cNvCxnSpPr>
          <p:nvPr/>
        </p:nvCxnSpPr>
        <p:spPr>
          <a:xfrm>
            <a:off x="5204298" y="3276600"/>
            <a:ext cx="1527450" cy="56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9596E-2A7B-4448-84E0-212D0D53E369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919226" y="3415348"/>
            <a:ext cx="1633974" cy="699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F54E27A6-FDAA-4EBF-A5A2-E04214008066}"/>
              </a:ext>
            </a:extLst>
          </p:cNvPr>
          <p:cNvSpPr txBox="1"/>
          <p:nvPr/>
        </p:nvSpPr>
        <p:spPr>
          <a:xfrm rot="1513691">
            <a:off x="2742731" y="162258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AC7ED-EB05-4526-9BF4-E8182FBC6F13}"/>
              </a:ext>
            </a:extLst>
          </p:cNvPr>
          <p:cNvSpPr txBox="1"/>
          <p:nvPr/>
        </p:nvSpPr>
        <p:spPr>
          <a:xfrm rot="1636270">
            <a:off x="2301899" y="2254820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9FFCF3-EC31-418C-97FF-ED86E4405D23}"/>
              </a:ext>
            </a:extLst>
          </p:cNvPr>
          <p:cNvSpPr txBox="1"/>
          <p:nvPr/>
        </p:nvSpPr>
        <p:spPr>
          <a:xfrm rot="19921462">
            <a:off x="5285466" y="16977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1D7D07-3189-43E4-AA31-6C86228A8837}"/>
              </a:ext>
            </a:extLst>
          </p:cNvPr>
          <p:cNvSpPr txBox="1"/>
          <p:nvPr/>
        </p:nvSpPr>
        <p:spPr>
          <a:xfrm rot="19808377">
            <a:off x="2442089" y="3318424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A60B5-5D58-4C54-ABD3-8A0B7AFA96B3}"/>
              </a:ext>
            </a:extLst>
          </p:cNvPr>
          <p:cNvSpPr txBox="1"/>
          <p:nvPr/>
        </p:nvSpPr>
        <p:spPr>
          <a:xfrm rot="1432080">
            <a:off x="5614584" y="3219539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E5DCB8-01E9-4510-A3B2-8A6F797C222E}"/>
              </a:ext>
            </a:extLst>
          </p:cNvPr>
          <p:cNvSpPr txBox="1"/>
          <p:nvPr/>
        </p:nvSpPr>
        <p:spPr>
          <a:xfrm rot="1425298">
            <a:off x="5159965" y="3784078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CDFA72-42BD-4C58-AB21-FD975BECB177}"/>
              </a:ext>
            </a:extLst>
          </p:cNvPr>
          <p:cNvSpPr txBox="1"/>
          <p:nvPr/>
        </p:nvSpPr>
        <p:spPr>
          <a:xfrm rot="20035495">
            <a:off x="2733729" y="3823900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A4DAD2-6440-492A-AF76-7AC94C97307A}"/>
              </a:ext>
            </a:extLst>
          </p:cNvPr>
          <p:cNvSpPr txBox="1"/>
          <p:nvPr/>
        </p:nvSpPr>
        <p:spPr>
          <a:xfrm rot="19722558">
            <a:off x="5568264" y="2458405"/>
            <a:ext cx="85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678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83598</TotalTime>
  <Words>38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9209</cp:revision>
  <dcterms:created xsi:type="dcterms:W3CDTF">2006-08-16T00:00:00Z</dcterms:created>
  <dcterms:modified xsi:type="dcterms:W3CDTF">2020-12-08T08:13:29Z</dcterms:modified>
</cp:coreProperties>
</file>