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– Aggregation  ($first, $last)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first_url</a:t>
            </a:r>
            <a:r>
              <a:rPr lang="en-US" sz="1200" dirty="0"/>
              <a:t> : {$first : "$</a:t>
            </a:r>
            <a:r>
              <a:rPr lang="en-US" sz="1200" dirty="0" err="1"/>
              <a:t>url</a:t>
            </a:r>
            <a:r>
              <a:rPr lang="en-US" sz="1200" dirty="0"/>
              <a:t>"}}}])</a:t>
            </a:r>
          </a:p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last_url</a:t>
            </a:r>
            <a:r>
              <a:rPr lang="en-US" sz="1200" dirty="0"/>
              <a:t> : {$last : "$</a:t>
            </a:r>
            <a:r>
              <a:rPr lang="en-US" sz="1200" dirty="0" err="1"/>
              <a:t>url</a:t>
            </a:r>
            <a:r>
              <a:rPr lang="en-US" sz="1200" dirty="0"/>
              <a:t>"}}}])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105400" y="2514600"/>
            <a:ext cx="3857625" cy="1129098"/>
          </a:xfrm>
          <a:prstGeom prst="wedgeRectCallout">
            <a:avLst>
              <a:gd name="adj1" fmla="val -3932"/>
              <a:gd name="adj2" fmla="val 748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Gets the first/last document from the source documents according to the grouping. Typically this makes only sense together with some previously applied “$sort”-stage.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83677</TotalTime>
  <Words>153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9494</cp:revision>
  <dcterms:created xsi:type="dcterms:W3CDTF">2006-08-16T00:00:00Z</dcterms:created>
  <dcterms:modified xsi:type="dcterms:W3CDTF">2020-11-01T07:10:15Z</dcterms:modified>
</cp:coreProperties>
</file>