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124200" y="21826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– Aggregation  ($min, $max)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5" name="Rounded Rectangle 14"/>
          <p:cNvSpPr/>
          <p:nvPr/>
        </p:nvSpPr>
        <p:spPr>
          <a:xfrm>
            <a:off x="852486" y="2439924"/>
            <a:ext cx="4100514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db.COLLECTION_NAME.aggregate</a:t>
            </a:r>
            <a:r>
              <a:rPr lang="en-US" sz="1200" dirty="0"/>
              <a:t>(AGGREGATE_OPERATION)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2487" y="2105596"/>
            <a:ext cx="590098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268287" y="741362"/>
            <a:ext cx="6589713" cy="782638"/>
          </a:xfrm>
          <a:prstGeom prst="wedgeRectCallout">
            <a:avLst>
              <a:gd name="adj1" fmla="val -17945"/>
              <a:gd name="adj2" fmla="val 16528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Aggregations operations process data records and return computed results. Aggregation operations group values from multiple documents together, and can perform a variety of operations on the grouped data to return a single result. In SQL count(*) and with group by is an equivalent of </a:t>
            </a:r>
            <a:r>
              <a:rPr lang="en-US" sz="1200" dirty="0" err="1"/>
              <a:t>mongodb</a:t>
            </a:r>
            <a:r>
              <a:rPr lang="en-US" sz="1200" dirty="0"/>
              <a:t> aggregation.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886200" y="3872298"/>
            <a:ext cx="4913312" cy="623501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minLikes</a:t>
            </a:r>
            <a:r>
              <a:rPr lang="en-US" sz="1200" dirty="0"/>
              <a:t> : {$min : "$likes"}}}])</a:t>
            </a:r>
          </a:p>
          <a:p>
            <a:r>
              <a:rPr lang="en-US" sz="1200" dirty="0" err="1"/>
              <a:t>db.books.aggregate</a:t>
            </a:r>
            <a:r>
              <a:rPr lang="en-US" sz="1200" dirty="0"/>
              <a:t>([{$group : {_id : "$by", </a:t>
            </a:r>
            <a:r>
              <a:rPr lang="en-US" sz="1200" dirty="0" err="1"/>
              <a:t>maxLikes</a:t>
            </a:r>
            <a:r>
              <a:rPr lang="en-US" sz="1200" dirty="0"/>
              <a:t> : {$max : "$likes"}}}])</a:t>
            </a:r>
          </a:p>
          <a:p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962400" y="3505200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83680</TotalTime>
  <Words>119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9493</cp:revision>
  <dcterms:created xsi:type="dcterms:W3CDTF">2006-08-16T00:00:00Z</dcterms:created>
  <dcterms:modified xsi:type="dcterms:W3CDTF">2020-11-01T06:51:09Z</dcterms:modified>
</cp:coreProperties>
</file>