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64" r:id="rId2"/>
    <p:sldId id="465" r:id="rId3"/>
    <p:sldId id="467" r:id="rId4"/>
    <p:sldId id="466" r:id="rId5"/>
    <p:sldId id="468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9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1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89A71B-8B06-4412-8850-CF9AF0796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29" y="2004942"/>
            <a:ext cx="1552792" cy="1019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CE0ABD-F3D9-4415-94D7-0EEF3F5C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799" y="2104968"/>
            <a:ext cx="1448002" cy="8192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42517-AA81-42DB-A933-3BFA5E74C1E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457221" y="2514600"/>
            <a:ext cx="1457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60B4834-180E-4279-9894-72C923BA4813}"/>
              </a:ext>
            </a:extLst>
          </p:cNvPr>
          <p:cNvSpPr/>
          <p:nvPr/>
        </p:nvSpPr>
        <p:spPr>
          <a:xfrm>
            <a:off x="455323" y="4077413"/>
            <a:ext cx="7010400" cy="89499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C773B8-F69A-49E7-9CB1-1F4C4C7F47F9}"/>
              </a:ext>
            </a:extLst>
          </p:cNvPr>
          <p:cNvSpPr/>
          <p:nvPr/>
        </p:nvSpPr>
        <p:spPr>
          <a:xfrm>
            <a:off x="460375" y="1000971"/>
            <a:ext cx="5867400" cy="2895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6364067" y="40774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7BCCB-BCFA-4B69-BF0F-37FB3FFA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23" y="380591"/>
            <a:ext cx="3839111" cy="55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0C957-635B-482C-9C27-D9CCC98D5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775" y="2357468"/>
            <a:ext cx="2410161" cy="390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32BA5-8EB2-466A-90FA-03297E3CE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975" y="1528731"/>
            <a:ext cx="943107" cy="4477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8A263C-A788-489A-A3B6-6D8EE18DB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975" y="2308014"/>
            <a:ext cx="1076475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FEB915-A3BC-4798-BC02-65EE5F4E9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342" y="3382443"/>
            <a:ext cx="952633" cy="390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1A70F3-C291-4FEB-931F-69D427E32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9222" y="3420548"/>
            <a:ext cx="771633" cy="314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21483A-3920-4024-AC31-F6B5437EBB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46" y="3128941"/>
            <a:ext cx="695422" cy="37152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C0E511-90AA-4C4A-9727-0CD7A8598E34}"/>
              </a:ext>
            </a:extLst>
          </p:cNvPr>
          <p:cNvCxnSpPr>
            <a:stCxn id="10" idx="1"/>
            <a:endCxn id="17" idx="0"/>
          </p:cNvCxnSpPr>
          <p:nvPr/>
        </p:nvCxnSpPr>
        <p:spPr>
          <a:xfrm flipH="1">
            <a:off x="1010557" y="2552758"/>
            <a:ext cx="745218" cy="57618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150D62-81E0-4FF9-9B92-B61A8B58A329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2575039" y="2748048"/>
            <a:ext cx="385817" cy="6725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7F2BDE-8347-4C8B-B1C5-7E9C4DFA2208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2960856" y="2748048"/>
            <a:ext cx="1442803" cy="63439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4A6CBD-BC16-438B-9348-858F2479B96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165936" y="2522357"/>
            <a:ext cx="714039" cy="3040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A0C67-E73D-42BC-9A87-31EC261C1181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flipV="1">
            <a:off x="2960856" y="1752600"/>
            <a:ext cx="1919119" cy="60486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F2C04D9-3EFE-45B1-B487-294CC81E84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636" y="4330705"/>
            <a:ext cx="849333" cy="410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89AD5A1-6A52-49A2-80EB-1445FE4FF1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2261" y="4099124"/>
            <a:ext cx="2137031" cy="8949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CD3E43-FDC3-4003-BB1A-F0873A79A4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2098" y="4343813"/>
            <a:ext cx="831068" cy="38357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462739-4475-43FE-92E0-5399AA136AE1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1494969" y="4536189"/>
            <a:ext cx="1357292" cy="10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1640E7-ECAC-4EBC-8B2F-EC22642A9B44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989292" y="4535598"/>
            <a:ext cx="1412806" cy="110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687F1-0B7A-4ED6-BE05-1AD2EAAD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752600"/>
            <a:ext cx="7487695" cy="2829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E0425-9650-4C69-B65C-6D57C63C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1181020"/>
            <a:ext cx="638264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04ECFB-85CB-4FB6-A60E-D1F59745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85836"/>
            <a:ext cx="5372850" cy="14575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777FFC-EADE-46F5-B32C-548250374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408452"/>
            <a:ext cx="3959225" cy="3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scratch\02 Introduction to NoSQL Database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84131</TotalTime>
  <Words>70</Words>
  <Application>Microsoft Office PowerPoint</Application>
  <PresentationFormat>Custom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9687</cp:revision>
  <dcterms:created xsi:type="dcterms:W3CDTF">2006-08-16T00:00:00Z</dcterms:created>
  <dcterms:modified xsi:type="dcterms:W3CDTF">2020-09-24T14:17:52Z</dcterms:modified>
</cp:coreProperties>
</file>