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63" r:id="rId2"/>
    <p:sldId id="464"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11/8/2020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2743200" y="35739"/>
            <a:ext cx="3429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Add </a:t>
            </a:r>
            <a:r>
              <a:rPr lang="en-US" sz="1200" dirty="0" err="1"/>
              <a:t>MongoDB</a:t>
            </a:r>
            <a:r>
              <a:rPr lang="en-US" sz="1200" dirty="0"/>
              <a:t> Array using insert() with Example</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275" y="2057400"/>
            <a:ext cx="41814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ular Callout 9"/>
          <p:cNvSpPr/>
          <p:nvPr/>
        </p:nvSpPr>
        <p:spPr>
          <a:xfrm>
            <a:off x="238125" y="617537"/>
            <a:ext cx="8534400" cy="1211263"/>
          </a:xfrm>
          <a:prstGeom prst="wedgeRectCallout">
            <a:avLst>
              <a:gd name="adj1" fmla="val -17915"/>
              <a:gd name="adj2" fmla="val 70820"/>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The "</a:t>
            </a:r>
            <a:r>
              <a:rPr lang="en-US" sz="1200" dirty="0">
                <a:solidFill>
                  <a:srgbClr val="FF0000"/>
                </a:solidFill>
              </a:rPr>
              <a:t>insert</a:t>
            </a:r>
            <a:r>
              <a:rPr lang="en-US" sz="1200" dirty="0"/>
              <a:t>" command can also be used to insert multiple documents into a collection at one time.</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Create a JavaScript variable called </a:t>
            </a:r>
            <a:r>
              <a:rPr lang="en-US" sz="1200" dirty="0" err="1">
                <a:solidFill>
                  <a:srgbClr val="FF0000"/>
                </a:solidFill>
              </a:rPr>
              <a:t>myEmployee</a:t>
            </a:r>
            <a:r>
              <a:rPr lang="en-US" sz="1200" dirty="0"/>
              <a:t> to hold the array of documents and add the required documents with the Field Name and values to the variable and use the insert command to insert the array of documents into the collection</a:t>
            </a:r>
          </a:p>
          <a:p>
            <a:pPr marL="171450" indent="-171450">
              <a:buFont typeface="Wingdings" panose="05000000000000000000" pitchFamily="2" charset="2"/>
              <a:buChar char="ü"/>
            </a:pPr>
            <a:endParaRPr lang="en-US" sz="1200" dirty="0"/>
          </a:p>
        </p:txBody>
      </p:sp>
    </p:spTree>
    <p:extLst>
      <p:ext uri="{BB962C8B-B14F-4D97-AF65-F5344CB8AC3E}">
        <p14:creationId xmlns:p14="http://schemas.microsoft.com/office/powerpoint/2010/main" val="2601602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2743200" y="35739"/>
            <a:ext cx="3429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Add </a:t>
            </a:r>
            <a:r>
              <a:rPr lang="en-US" sz="1200" dirty="0" err="1"/>
              <a:t>MongoDB</a:t>
            </a:r>
            <a:r>
              <a:rPr lang="en-US" sz="1200" dirty="0"/>
              <a:t> Array using insert() with Example</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2" name="Rectangular Callout 11"/>
          <p:cNvSpPr/>
          <p:nvPr/>
        </p:nvSpPr>
        <p:spPr>
          <a:xfrm>
            <a:off x="317500" y="1066800"/>
            <a:ext cx="8534400" cy="1211263"/>
          </a:xfrm>
          <a:prstGeom prst="wedgeRectCallout">
            <a:avLst>
              <a:gd name="adj1" fmla="val -19254"/>
              <a:gd name="adj2" fmla="val 125079"/>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JSON is a format called </a:t>
            </a:r>
            <a:r>
              <a:rPr lang="en-US" sz="1200" b="1" dirty="0"/>
              <a:t>JavaScript Object Notation</a:t>
            </a:r>
            <a:r>
              <a:rPr lang="en-US" sz="1200" dirty="0"/>
              <a:t>, and is just a way to store information in an organized, easy-to-read manner.</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We are using the JSON print functionality to see the output in a better format. </a:t>
            </a:r>
            <a:r>
              <a:rPr lang="en-US" sz="1200" dirty="0" err="1"/>
              <a:t>printjson</a:t>
            </a:r>
            <a:r>
              <a:rPr lang="en-US" sz="1200" dirty="0"/>
              <a:t> command to the </a:t>
            </a:r>
            <a:r>
              <a:rPr lang="en-US" sz="1200" dirty="0" err="1"/>
              <a:t>forEach</a:t>
            </a:r>
            <a:r>
              <a:rPr lang="en-US" sz="1200" dirty="0"/>
              <a:t> statement will cause each document in the collection to be displayed in JSON format.</a:t>
            </a:r>
          </a:p>
        </p:txBody>
      </p:sp>
      <p:pic>
        <p:nvPicPr>
          <p:cNvPr id="8" name="Picture 7">
            <a:extLst>
              <a:ext uri="{FF2B5EF4-FFF2-40B4-BE49-F238E27FC236}">
                <a16:creationId xmlns:a16="http://schemas.microsoft.com/office/drawing/2014/main" id="{B2B370EF-2E4A-4F3B-B1E4-EAB3B7C8051C}"/>
              </a:ext>
            </a:extLst>
          </p:cNvPr>
          <p:cNvPicPr>
            <a:picLocks noChangeAspect="1"/>
          </p:cNvPicPr>
          <p:nvPr/>
        </p:nvPicPr>
        <p:blipFill>
          <a:blip r:embed="rId3"/>
          <a:stretch>
            <a:fillRect/>
          </a:stretch>
        </p:blipFill>
        <p:spPr>
          <a:xfrm>
            <a:off x="2057400" y="3200400"/>
            <a:ext cx="3391373" cy="238158"/>
          </a:xfrm>
          <a:prstGeom prst="rect">
            <a:avLst/>
          </a:prstGeom>
        </p:spPr>
      </p:pic>
    </p:spTree>
    <p:extLst>
      <p:ext uri="{BB962C8B-B14F-4D97-AF65-F5344CB8AC3E}">
        <p14:creationId xmlns:p14="http://schemas.microsoft.com/office/powerpoint/2010/main" val="3768236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83830</TotalTime>
  <Words>138</Words>
  <Application>Microsoft Office PowerPoint</Application>
  <PresentationFormat>Custom</PresentationFormat>
  <Paragraphs>10</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9584</cp:revision>
  <dcterms:created xsi:type="dcterms:W3CDTF">2006-08-16T00:00:00Z</dcterms:created>
  <dcterms:modified xsi:type="dcterms:W3CDTF">2020-11-08T04:32:51Z</dcterms:modified>
</cp:coreProperties>
</file>