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Query Document using find()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193675" y="617537"/>
            <a:ext cx="8534400" cy="1143000"/>
          </a:xfrm>
          <a:prstGeom prst="wedgeRectCallout">
            <a:avLst>
              <a:gd name="adj1" fmla="val -11999"/>
              <a:gd name="adj2" fmla="val 10416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method of fetching or getting data from a MongoDB database is carried out by using queries. While performing a query operation, one can also use criteria’s or conditions which can be used to retrieve specific data from the database.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err="1"/>
              <a:t>MongoDB</a:t>
            </a:r>
            <a:r>
              <a:rPr lang="en-US" sz="1200" dirty="0"/>
              <a:t> provides a function called </a:t>
            </a:r>
            <a:r>
              <a:rPr lang="en-US" sz="1200" b="1" dirty="0" err="1">
                <a:solidFill>
                  <a:srgbClr val="FF0000"/>
                </a:solidFill>
              </a:rPr>
              <a:t>db.collection.find</a:t>
            </a:r>
            <a:r>
              <a:rPr lang="en-US" sz="1200" b="1" dirty="0">
                <a:solidFill>
                  <a:srgbClr val="FF0000"/>
                </a:solidFill>
              </a:rPr>
              <a:t> ()</a:t>
            </a:r>
            <a:r>
              <a:rPr lang="en-US" sz="1200" dirty="0">
                <a:solidFill>
                  <a:srgbClr val="FF0000"/>
                </a:solidFill>
              </a:rPr>
              <a:t> </a:t>
            </a:r>
            <a:r>
              <a:rPr lang="en-US" sz="1200" dirty="0"/>
              <a:t>which is used for retrieval of documents from a </a:t>
            </a:r>
            <a:r>
              <a:rPr lang="en-US" sz="1200" dirty="0" err="1"/>
              <a:t>MongoDB</a:t>
            </a:r>
            <a:r>
              <a:rPr lang="en-US" sz="1200" dirty="0"/>
              <a:t> database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895600" y="2408237"/>
            <a:ext cx="14392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err="1"/>
              <a:t>db.collection.find</a:t>
            </a:r>
            <a:r>
              <a:rPr lang="en-US" sz="1200" b="1" dirty="0"/>
              <a:t> ()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70" y="3352800"/>
            <a:ext cx="3018460" cy="124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4572000" y="2895600"/>
            <a:ext cx="3886200" cy="1219200"/>
          </a:xfrm>
          <a:prstGeom prst="wedgeRoundRectCallout">
            <a:avLst>
              <a:gd name="adj1" fmla="val -66421"/>
              <a:gd name="adj2" fmla="val 70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employee</a:t>
            </a:r>
            <a:r>
              <a:rPr lang="en-US" sz="1200" dirty="0"/>
              <a:t> is the collection name in the MongoDB database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find command is an in-built function which is used to retrieve the documents in the collection.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5B6C2E-0FE6-4CE2-86BF-68B4F0E7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383" y="3283237"/>
            <a:ext cx="3216434" cy="44392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C6AB7C-F2BA-4C44-BFFC-3F16146F31A7}"/>
              </a:ext>
            </a:extLst>
          </p:cNvPr>
          <p:cNvCxnSpPr>
            <a:cxnSpLocks/>
          </p:cNvCxnSpPr>
          <p:nvPr/>
        </p:nvCxnSpPr>
        <p:spPr>
          <a:xfrm flipV="1">
            <a:off x="1752600" y="3505200"/>
            <a:ext cx="228600" cy="46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EEEC92-23C1-4BD0-B6D2-BA62EC9955A8}"/>
              </a:ext>
            </a:extLst>
          </p:cNvPr>
          <p:cNvCxnSpPr/>
          <p:nvPr/>
        </p:nvCxnSpPr>
        <p:spPr>
          <a:xfrm flipH="1" flipV="1">
            <a:off x="3352800" y="3505200"/>
            <a:ext cx="76200" cy="46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3810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Query Document using find() with Example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1819275" y="1533525"/>
            <a:ext cx="6130925" cy="571500"/>
          </a:xfrm>
          <a:prstGeom prst="wedgeRectCallout">
            <a:avLst>
              <a:gd name="adj1" fmla="val -11999"/>
              <a:gd name="adj2" fmla="val 10416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also add criteria to our queries so that we can fetch documents based on certain conditions.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419350"/>
            <a:ext cx="392440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db.employee.find</a:t>
            </a:r>
            <a:r>
              <a:rPr lang="en-US" sz="1200" dirty="0"/>
              <a:t>({</a:t>
            </a:r>
            <a:r>
              <a:rPr lang="en-US" sz="1200" dirty="0" err="1"/>
              <a:t>EmployeeName</a:t>
            </a:r>
            <a:r>
              <a:rPr lang="en-US" sz="1200" dirty="0"/>
              <a:t> : "Smith"})</a:t>
            </a:r>
          </a:p>
          <a:p>
            <a:endParaRPr lang="en-US" sz="1200" dirty="0"/>
          </a:p>
          <a:p>
            <a:r>
              <a:rPr lang="en-US" sz="1200" dirty="0" err="1"/>
              <a:t>db.employee.find</a:t>
            </a:r>
            <a:r>
              <a:rPr lang="en-US" sz="1200" dirty="0"/>
              <a:t>({</a:t>
            </a:r>
            <a:r>
              <a:rPr lang="en-US" sz="1200" dirty="0" err="1"/>
              <a:t>Employeeid</a:t>
            </a:r>
            <a:r>
              <a:rPr lang="en-US" sz="1200" dirty="0"/>
              <a:t> : {$gt:2}}).</a:t>
            </a:r>
            <a:r>
              <a:rPr lang="en-US" sz="1200" dirty="0" err="1"/>
              <a:t>forEach</a:t>
            </a:r>
            <a:r>
              <a:rPr lang="en-US" sz="1200" dirty="0"/>
              <a:t>(</a:t>
            </a:r>
            <a:r>
              <a:rPr lang="en-US" sz="1200" dirty="0" err="1"/>
              <a:t>printjson</a:t>
            </a:r>
            <a:r>
              <a:rPr lang="en-US" sz="1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83997</TotalTime>
  <Words>164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9611</cp:revision>
  <dcterms:created xsi:type="dcterms:W3CDTF">2006-08-16T00:00:00Z</dcterms:created>
  <dcterms:modified xsi:type="dcterms:W3CDTF">2020-11-10T04:23:10Z</dcterms:modified>
</cp:coreProperties>
</file>