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Remove() Function with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460375" y="1439861"/>
            <a:ext cx="8169275" cy="1184273"/>
          </a:xfrm>
          <a:prstGeom prst="wedgeRectCallout">
            <a:avLst>
              <a:gd name="adj1" fmla="val -6671"/>
              <a:gd name="adj2" fmla="val 9844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, the </a:t>
            </a:r>
            <a:r>
              <a:rPr lang="en-US" sz="1200" b="1" dirty="0" err="1"/>
              <a:t>db.collection.remove</a:t>
            </a:r>
            <a:r>
              <a:rPr lang="en-US" sz="1200" b="1" dirty="0"/>
              <a:t> ()</a:t>
            </a:r>
            <a:r>
              <a:rPr lang="en-US" sz="1200" dirty="0"/>
              <a:t> method is used to remove documents from a collection. Either all of the documents can be removed from a collection or only those which matches a specific condition.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just issue the remove command, all of the documents will be removed from the collection.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7838" y="3351208"/>
            <a:ext cx="216376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db.collection.remove</a:t>
            </a:r>
            <a:r>
              <a:rPr lang="en-US" sz="1600" dirty="0"/>
              <a:t>() 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2004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Remove() Function with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469900" y="1676400"/>
            <a:ext cx="8169275" cy="592137"/>
          </a:xfrm>
          <a:prstGeom prst="wedgeRectCallout">
            <a:avLst>
              <a:gd name="adj1" fmla="val -5738"/>
              <a:gd name="adj2" fmla="val 14187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The below remove function and specifies the criteria which in this case is to remove the documents which have the Employee id as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7838" y="2819400"/>
            <a:ext cx="353536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db.employee.remove</a:t>
            </a:r>
            <a:r>
              <a:rPr lang="en-US" sz="1600" dirty="0"/>
              <a:t>({Employeeid:12})</a:t>
            </a:r>
          </a:p>
        </p:txBody>
      </p:sp>
    </p:spTree>
    <p:extLst>
      <p:ext uri="{BB962C8B-B14F-4D97-AF65-F5344CB8AC3E}">
        <p14:creationId xmlns:p14="http://schemas.microsoft.com/office/powerpoint/2010/main" val="58714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00">
        <p15:prstTrans prst="peelOff"/>
      </p:transition>
    </mc:Choice>
    <mc:Fallback>
      <p:transition spd="slow" advTm="8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84023</TotalTime>
  <Words>114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9625</cp:revision>
  <dcterms:created xsi:type="dcterms:W3CDTF">2006-08-16T00:00:00Z</dcterms:created>
  <dcterms:modified xsi:type="dcterms:W3CDTF">2020-11-12T12:00:01Z</dcterms:modified>
</cp:coreProperties>
</file>