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order with Sort() &amp; Limit() Query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288925" y="1277160"/>
            <a:ext cx="8534400" cy="1126313"/>
          </a:xfrm>
          <a:prstGeom prst="wedgeRectCallout">
            <a:avLst>
              <a:gd name="adj1" fmla="val -11218"/>
              <a:gd name="adj2" fmla="val 11552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Mongo DB provides query modifiers such as the </a:t>
            </a:r>
            <a:r>
              <a:rPr lang="en-US" sz="1200" dirty="0">
                <a:solidFill>
                  <a:srgbClr val="FF0000"/>
                </a:solidFill>
              </a:rPr>
              <a:t>'limit</a:t>
            </a:r>
            <a:r>
              <a:rPr lang="en-US" sz="1200" dirty="0"/>
              <a:t>' and </a:t>
            </a:r>
            <a:r>
              <a:rPr lang="en-US" sz="1200" dirty="0">
                <a:solidFill>
                  <a:srgbClr val="FF0000"/>
                </a:solidFill>
              </a:rPr>
              <a:t>'Orders</a:t>
            </a:r>
            <a:r>
              <a:rPr lang="en-US" sz="1200" dirty="0"/>
              <a:t>' clause to provide more flexibility when executing queries.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>
                <a:solidFill>
                  <a:srgbClr val="FF0000"/>
                </a:solidFill>
              </a:rPr>
              <a:t>Limit</a:t>
            </a:r>
            <a:r>
              <a:rPr lang="en-US" sz="1200" dirty="0"/>
              <a:t> modifier is used to limit the number of documents which are returned in the result set for a query.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find</a:t>
            </a:r>
            <a:r>
              <a:rPr lang="en-US" sz="1200" dirty="0"/>
              <a:t> function which returns all of the documents in the collection but then uses the </a:t>
            </a:r>
            <a:r>
              <a:rPr lang="en-US" sz="1200" dirty="0">
                <a:solidFill>
                  <a:srgbClr val="FF0000"/>
                </a:solidFill>
              </a:rPr>
              <a:t>limit</a:t>
            </a:r>
            <a:r>
              <a:rPr lang="en-US" sz="1200" dirty="0"/>
              <a:t> clause to limit the number of documents being returned to just 2.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5616" y="3130546"/>
            <a:ext cx="244788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/>
              <a:t>db.employee.find</a:t>
            </a:r>
            <a:r>
              <a:rPr lang="en-US" sz="1600" dirty="0"/>
              <a:t>().limit(2)</a:t>
            </a:r>
          </a:p>
        </p:txBody>
      </p:sp>
    </p:spTree>
    <p:extLst>
      <p:ext uri="{BB962C8B-B14F-4D97-AF65-F5344CB8AC3E}">
        <p14:creationId xmlns:p14="http://schemas.microsoft.com/office/powerpoint/2010/main" val="404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5616" y="3380369"/>
            <a:ext cx="362898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err="1"/>
              <a:t>db.employee.find</a:t>
            </a:r>
            <a:r>
              <a:rPr lang="en-US" sz="1600" dirty="0"/>
              <a:t>().sort({</a:t>
            </a:r>
            <a:r>
              <a:rPr lang="en-US" sz="1600" dirty="0" err="1"/>
              <a:t>Employeeid</a:t>
            </a:r>
            <a:r>
              <a:rPr lang="en-US" sz="1600" dirty="0"/>
              <a:t>:-1})</a:t>
            </a:r>
          </a:p>
        </p:txBody>
      </p:sp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514600" y="35739"/>
            <a:ext cx="4038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MongoDB</a:t>
            </a:r>
            <a:r>
              <a:rPr lang="en-US" sz="1200" dirty="0"/>
              <a:t> order with Sort() &amp; Limit() Query with Examples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0" name="Rectangular Callout 9"/>
          <p:cNvSpPr/>
          <p:nvPr/>
        </p:nvSpPr>
        <p:spPr>
          <a:xfrm>
            <a:off x="307976" y="1524000"/>
            <a:ext cx="8531224" cy="1129296"/>
          </a:xfrm>
          <a:prstGeom prst="wedgeRectCallout">
            <a:avLst>
              <a:gd name="adj1" fmla="val -5828"/>
              <a:gd name="adj2" fmla="val 114109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One can specify the order of documents to be returned based on ascending or descending order of any key in the collection. 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This code takes the </a:t>
            </a:r>
            <a:r>
              <a:rPr lang="en-US" sz="1200" dirty="0">
                <a:solidFill>
                  <a:srgbClr val="FF0000"/>
                </a:solidFill>
              </a:rPr>
              <a:t>sort</a:t>
            </a:r>
            <a:r>
              <a:rPr lang="en-US" sz="1200" dirty="0"/>
              <a:t> function which returns all of the documents in the collection but then uses the modifier to change the order in which the records are returned. Here the -1 indicates that we want to return the documents based on the descending order of Employee id.</a:t>
            </a:r>
          </a:p>
        </p:txBody>
      </p:sp>
    </p:spTree>
    <p:extLst>
      <p:ext uri="{BB962C8B-B14F-4D97-AF65-F5344CB8AC3E}">
        <p14:creationId xmlns:p14="http://schemas.microsoft.com/office/powerpoint/2010/main" val="275892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83995</TotalTime>
  <Words>194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9617</cp:revision>
  <dcterms:created xsi:type="dcterms:W3CDTF">2006-08-16T00:00:00Z</dcterms:created>
  <dcterms:modified xsi:type="dcterms:W3CDTF">2020-11-10T04:49:41Z</dcterms:modified>
</cp:coreProperties>
</file>