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6" r:id="rId3"/>
    <p:sldId id="46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95500" y="3124200"/>
            <a:ext cx="46482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db.createUser</a:t>
            </a:r>
            <a:r>
              <a:rPr lang="en-US" sz="1400" dirty="0"/>
              <a:t>(</a:t>
            </a:r>
          </a:p>
          <a:p>
            <a:r>
              <a:rPr lang="en-US" sz="1400" dirty="0"/>
              <a:t>  {	</a:t>
            </a:r>
          </a:p>
          <a:p>
            <a:r>
              <a:rPr lang="en-US" sz="1400" dirty="0"/>
              <a:t>        user: "peter",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pwd</a:t>
            </a:r>
            <a:r>
              <a:rPr lang="en-US" sz="1400" dirty="0"/>
              <a:t>: "password",  </a:t>
            </a:r>
          </a:p>
          <a:p>
            <a:r>
              <a:rPr lang="en-US" sz="1400" dirty="0"/>
              <a:t>        roles: [{role: "</a:t>
            </a:r>
            <a:r>
              <a:rPr lang="en-US" sz="1400" dirty="0" err="1"/>
              <a:t>userAdminAnyDatabase</a:t>
            </a:r>
            <a:r>
              <a:rPr lang="en-US" sz="1400" dirty="0"/>
              <a:t>" , </a:t>
            </a:r>
            <a:r>
              <a:rPr lang="en-US" sz="1400" dirty="0" err="1"/>
              <a:t>db</a:t>
            </a:r>
            <a:r>
              <a:rPr lang="en-US" sz="1400" dirty="0"/>
              <a:t>:"admin"}]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Create User &amp; add Role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Create User &amp; add Role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0E5A-AF30-415A-8AFE-D3F81ABE2FF7}"/>
              </a:ext>
            </a:extLst>
          </p:cNvPr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https://www.guru99.com/mongodb-create-user.html</a:t>
            </a:r>
          </a:p>
        </p:txBody>
      </p:sp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Create User &amp; add Role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Provide </a:t>
            </a:r>
            <a:r>
              <a:rPr lang="en-US" sz="1200" dirty="0" err="1"/>
              <a:t>robo</a:t>
            </a:r>
            <a:r>
              <a:rPr lang="en-US" sz="1200" dirty="0"/>
              <a:t> 3T </a:t>
            </a:r>
          </a:p>
        </p:txBody>
      </p:sp>
    </p:spTree>
    <p:extLst>
      <p:ext uri="{BB962C8B-B14F-4D97-AF65-F5344CB8AC3E}">
        <p14:creationId xmlns:p14="http://schemas.microsoft.com/office/powerpoint/2010/main" val="39886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84114</TotalTime>
  <Words>297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9674</cp:revision>
  <dcterms:created xsi:type="dcterms:W3CDTF">2006-08-16T00:00:00Z</dcterms:created>
  <dcterms:modified xsi:type="dcterms:W3CDTF">2020-12-01T13:35:43Z</dcterms:modified>
</cp:coreProperties>
</file>