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Understanding Impact of Indexes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3D51D-89AE-4B79-9EC9-B19E8475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9" y="1323809"/>
            <a:ext cx="635406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9702</cp:revision>
  <dcterms:created xsi:type="dcterms:W3CDTF">2006-08-16T00:00:00Z</dcterms:created>
  <dcterms:modified xsi:type="dcterms:W3CDTF">2020-11-17T13:47:41Z</dcterms:modified>
</cp:coreProperties>
</file>