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1242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Difference between MongoDB  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45090B-D35A-42F3-8C20-C3A3EB36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624470"/>
            <a:ext cx="4477275" cy="3509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6F8BCD-51F5-40E2-AB33-4910ACE6C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24470"/>
            <a:ext cx="4495800" cy="34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scratch\02 Introduction to NoSQL Database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84133</TotalTime>
  <Words>43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9691</cp:revision>
  <dcterms:created xsi:type="dcterms:W3CDTF">2006-08-16T00:00:00Z</dcterms:created>
  <dcterms:modified xsi:type="dcterms:W3CDTF">2020-09-29T12:30:59Z</dcterms:modified>
</cp:coreProperties>
</file>